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11" r:id="rId3"/>
    <p:sldId id="312" r:id="rId4"/>
    <p:sldId id="314" r:id="rId5"/>
    <p:sldId id="313" r:id="rId6"/>
    <p:sldId id="320" r:id="rId7"/>
    <p:sldId id="321" r:id="rId8"/>
    <p:sldId id="316" r:id="rId9"/>
    <p:sldId id="318" r:id="rId10"/>
    <p:sldId id="317" r:id="rId11"/>
    <p:sldId id="322" r:id="rId12"/>
    <p:sldId id="323" r:id="rId13"/>
    <p:sldId id="310" r:id="rId14"/>
    <p:sldId id="325" r:id="rId15"/>
    <p:sldId id="257" r:id="rId16"/>
    <p:sldId id="260" r:id="rId17"/>
    <p:sldId id="261" r:id="rId18"/>
    <p:sldId id="259" r:id="rId19"/>
    <p:sldId id="262" r:id="rId20"/>
    <p:sldId id="265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276" r:id="rId32"/>
    <p:sldId id="277" r:id="rId33"/>
    <p:sldId id="278" r:id="rId34"/>
    <p:sldId id="279" r:id="rId35"/>
    <p:sldId id="280" r:id="rId36"/>
    <p:sldId id="281" r:id="rId37"/>
    <p:sldId id="287" r:id="rId38"/>
    <p:sldId id="282" r:id="rId39"/>
    <p:sldId id="283" r:id="rId40"/>
    <p:sldId id="258" r:id="rId41"/>
    <p:sldId id="284" r:id="rId42"/>
    <p:sldId id="285" r:id="rId43"/>
    <p:sldId id="286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5" r:id="rId62"/>
    <p:sldId id="306" r:id="rId63"/>
    <p:sldId id="307" r:id="rId64"/>
    <p:sldId id="308" r:id="rId65"/>
    <p:sldId id="264" r:id="rId66"/>
    <p:sldId id="263" r:id="rId67"/>
    <p:sldId id="324" r:id="rId68"/>
    <p:sldId id="319" r:id="rId69"/>
    <p:sldId id="315" r:id="rId70"/>
  </p:sldIdLst>
  <p:sldSz cx="12192000" cy="6858000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B6F2BBAA-1D0F-410E-8F6D-CD3A1D0B3E2C}">
          <p14:sldIdLst>
            <p14:sldId id="309"/>
            <p14:sldId id="311"/>
            <p14:sldId id="312"/>
            <p14:sldId id="314"/>
            <p14:sldId id="313"/>
            <p14:sldId id="320"/>
            <p14:sldId id="321"/>
            <p14:sldId id="316"/>
            <p14:sldId id="318"/>
            <p14:sldId id="317"/>
            <p14:sldId id="322"/>
            <p14:sldId id="323"/>
            <p14:sldId id="310"/>
            <p14:sldId id="325"/>
            <p14:sldId id="257"/>
            <p14:sldId id="260"/>
            <p14:sldId id="261"/>
            <p14:sldId id="259"/>
            <p14:sldId id="262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7"/>
            <p14:sldId id="282"/>
            <p14:sldId id="283"/>
            <p14:sldId id="258"/>
            <p14:sldId id="284"/>
            <p14:sldId id="285"/>
            <p14:sldId id="286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264"/>
            <p14:sldId id="263"/>
            <p14:sldId id="324"/>
            <p14:sldId id="319"/>
            <p14:sldId id="31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714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87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45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1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16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80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07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889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25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88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63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075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CF518-3736-4C5A-9ABC-EC41298507C8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A9DD4-16FD-4D13-AB17-F06B628AE0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0066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Vírská univerzita třetího věku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Ladislav Stalmach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6710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0"/>
            <a:ext cx="11176000" cy="6845300"/>
          </a:xfrm>
        </p:spPr>
      </p:pic>
    </p:spTree>
    <p:extLst>
      <p:ext uri="{BB962C8B-B14F-4D97-AF65-F5344CB8AC3E}">
        <p14:creationId xmlns:p14="http://schemas.microsoft.com/office/powerpoint/2010/main" val="92686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82" y="205105"/>
            <a:ext cx="9994096" cy="6492875"/>
          </a:xfrm>
        </p:spPr>
      </p:pic>
    </p:spTree>
    <p:extLst>
      <p:ext uri="{BB962C8B-B14F-4D97-AF65-F5344CB8AC3E}">
        <p14:creationId xmlns:p14="http://schemas.microsoft.com/office/powerpoint/2010/main" val="161661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679247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80" y="-7862"/>
            <a:ext cx="8977940" cy="7185902"/>
          </a:xfrm>
        </p:spPr>
      </p:pic>
    </p:spTree>
    <p:extLst>
      <p:ext uri="{BB962C8B-B14F-4D97-AF65-F5344CB8AC3E}">
        <p14:creationId xmlns:p14="http://schemas.microsoft.com/office/powerpoint/2010/main" val="84914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09746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80122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91268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51303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41111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631488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83950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750" y="2244763"/>
            <a:ext cx="3829050" cy="45339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47" y="-68304"/>
            <a:ext cx="8352906" cy="203602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42663"/>
            <a:ext cx="3810626" cy="45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891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11" y="1825625"/>
            <a:ext cx="6154378" cy="4351338"/>
          </a:xfrm>
        </p:spPr>
      </p:pic>
    </p:spTree>
    <p:extLst>
      <p:ext uri="{BB962C8B-B14F-4D97-AF65-F5344CB8AC3E}">
        <p14:creationId xmlns:p14="http://schemas.microsoft.com/office/powerpoint/2010/main" val="400476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lexandra Gabriel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0"/>
            <a:ext cx="48196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349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ndrea Pokorn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300" y="0"/>
            <a:ext cx="53578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311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ntonín Háje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8" y="0"/>
            <a:ext cx="49244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239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lexandra Gabrielová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5407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rnošt Vašíče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0"/>
            <a:ext cx="5321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801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Bystré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8565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ana Luňák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063" y="0"/>
            <a:ext cx="50942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6526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ana Šimk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588" y="0"/>
            <a:ext cx="48228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ana Matějovská Kubeš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888" y="0"/>
            <a:ext cx="51006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4259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ana Pinkav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688" y="0"/>
            <a:ext cx="57626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674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ana Zelenk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238" y="0"/>
            <a:ext cx="50895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771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van Bartoš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879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an Brázd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25" y="0"/>
            <a:ext cx="50339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517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an Krum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275" y="0"/>
            <a:ext cx="57578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326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aroslav Miklí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013" y="0"/>
            <a:ext cx="48799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236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aroslav Petr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054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aroslav Ptáče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675" y="0"/>
            <a:ext cx="52006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462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aroslav Rožnovský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402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iří Peňáz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38" y="0"/>
            <a:ext cx="48593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332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iří Vykyda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900" y="0"/>
            <a:ext cx="51562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400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Jiří Zamazal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360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arel Hudec a Milan Peňáz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350" y="0"/>
            <a:ext cx="50657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528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rek Císař (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850" y="0"/>
            <a:ext cx="5194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2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arel Peřa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825" y="0"/>
            <a:ext cx="50863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adislav Stalmac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100" y="0"/>
            <a:ext cx="57658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02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lexandra Gabriel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0"/>
            <a:ext cx="48561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320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adislav Stalmac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8" y="0"/>
            <a:ext cx="51911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72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enka Procházk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088" y="0"/>
            <a:ext cx="52038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337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gda Mifk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363" y="0"/>
            <a:ext cx="53736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84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rek Císař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750" y="0"/>
            <a:ext cx="50149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0913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rek Císař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688" y="0"/>
            <a:ext cx="57610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563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rtin Duše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450" y="0"/>
            <a:ext cx="57515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614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iloš Vystrči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163" y="0"/>
            <a:ext cx="50196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826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nislav Zelený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958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ndřej Červený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0"/>
            <a:ext cx="50292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006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avla Kilnar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0"/>
            <a:ext cx="48387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2020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etr Baran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35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etr Žůre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0"/>
            <a:ext cx="48561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390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Radek Menčí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163" y="0"/>
            <a:ext cx="50180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000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Radka Sobotk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50" y="0"/>
            <a:ext cx="50927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316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andra Satrapová a Ivana Andrlíková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00" y="0"/>
            <a:ext cx="5105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42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tanislav Mot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350" y="0"/>
            <a:ext cx="4813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901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tanislav Ohera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59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Štěpán Klempíř (2)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00" y="0"/>
            <a:ext cx="48498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390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áclav Větvičk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750" y="0"/>
            <a:ext cx="57769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862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ít Kalvod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448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ladimír Baar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992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bigniew Czendli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800" y="0"/>
            <a:ext cx="5740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452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byněk Dohnal I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0"/>
            <a:ext cx="49133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6915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byněk Dohna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3" y="0"/>
            <a:ext cx="57435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392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Brněnský de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0"/>
            <a:ext cx="48371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263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Brněnský den - vod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275" y="0"/>
            <a:ext cx="47418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3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962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975" y="1247775"/>
            <a:ext cx="7258050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0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35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8</Words>
  <Application>Microsoft Office PowerPoint</Application>
  <PresentationFormat>Širokoúhlá obrazovka</PresentationFormat>
  <Paragraphs>2</Paragraphs>
  <Slides>69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69</vt:i4>
      </vt:variant>
    </vt:vector>
  </HeadingPairs>
  <TitlesOfParts>
    <vt:vector size="73" baseType="lpstr">
      <vt:lpstr>Arial</vt:lpstr>
      <vt:lpstr>Calibri</vt:lpstr>
      <vt:lpstr>Calibri Light</vt:lpstr>
      <vt:lpstr>Motiv Office</vt:lpstr>
      <vt:lpstr>Vírská univerzita třetího věku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Vírská univerzita třetího věku</dc:title>
  <dc:creator>Ladislav Stalmach</dc:creator>
  <cp:lastModifiedBy>Ladislav Stalmach</cp:lastModifiedBy>
  <cp:revision>3</cp:revision>
  <dcterms:created xsi:type="dcterms:W3CDTF">2017-05-24T08:07:59Z</dcterms:created>
  <dcterms:modified xsi:type="dcterms:W3CDTF">2017-05-24T12:56:19Z</dcterms:modified>
</cp:coreProperties>
</file>