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707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51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007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63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87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198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636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788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9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846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710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69488-8A3E-45AD-9328-F34EAFFB0DF4}" type="datetimeFigureOut">
              <a:rPr lang="cs-CZ" smtClean="0"/>
              <a:t>24. 5. 2017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03C76-08D6-4EA8-8A97-0504A8285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098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png"/><Relationship Id="rId9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5.emf"/><Relationship Id="rId4" Type="http://schemas.openxmlformats.org/officeDocument/2006/relationships/package" Target="../embeddings/Microsoft_Word_Document1.doc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1PzEjohck88cPmVfiaVaCA" TargetMode="External"/><Relationship Id="rId2" Type="http://schemas.openxmlformats.org/officeDocument/2006/relationships/hyperlink" Target="http://www.zbyslavice.cz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92239" y="262553"/>
            <a:ext cx="9144000" cy="4295799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Minirychloprůvodce</a:t>
            </a:r>
            <a:r>
              <a:rPr lang="cs-CZ" b="1" dirty="0" smtClean="0"/>
              <a:t> obcí Zbyslavice</a:t>
            </a:r>
            <a:br>
              <a:rPr lang="cs-CZ" b="1" dirty="0" smtClean="0"/>
            </a:br>
            <a:r>
              <a:rPr lang="cs-CZ" b="1" dirty="0" smtClean="0"/>
              <a:t> </a:t>
            </a:r>
            <a:br>
              <a:rPr lang="cs-CZ" b="1" dirty="0" smtClean="0"/>
            </a:br>
            <a:r>
              <a:rPr lang="cs-CZ" sz="4000" b="1" dirty="0" smtClean="0"/>
              <a:t>Regína </a:t>
            </a:r>
            <a:r>
              <a:rPr lang="cs-CZ" sz="4000" b="1" dirty="0" err="1" smtClean="0"/>
              <a:t>Vřeská</a:t>
            </a:r>
            <a:r>
              <a:rPr lang="cs-CZ" sz="4000" b="1" smtClean="0"/>
              <a:t>, starostka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4" y="4558352"/>
            <a:ext cx="1517523" cy="165915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492" y="4558352"/>
            <a:ext cx="3347124" cy="161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03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003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/>
              <a:t>Návštěvníci z blízka i daleka, vítejte!</a:t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77" y="1351128"/>
            <a:ext cx="6012823" cy="4272907"/>
          </a:xfrm>
        </p:spPr>
      </p:pic>
      <p:sp>
        <p:nvSpPr>
          <p:cNvPr id="5" name="Zástupný symbol pro text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Malebná vesnice </a:t>
            </a:r>
            <a:r>
              <a:rPr lang="cs-CZ" sz="2800" dirty="0"/>
              <a:t>Zbyslavice, jejíž zakládací kameny byly položeny již v roce 1359. Z původního statku se stala obec, která má nyní </a:t>
            </a:r>
            <a:r>
              <a:rPr lang="cs-CZ" sz="2800" dirty="0" smtClean="0"/>
              <a:t>618 </a:t>
            </a:r>
            <a:r>
              <a:rPr lang="cs-CZ" sz="2800" dirty="0"/>
              <a:t>obyvatel. Během našich krátkých zastávek nahlédneme okem </a:t>
            </a:r>
            <a:r>
              <a:rPr lang="cs-CZ" sz="2800" dirty="0" err="1"/>
              <a:t>zbyslavjáků</a:t>
            </a:r>
            <a:r>
              <a:rPr lang="cs-CZ" sz="2800" dirty="0"/>
              <a:t> do minulosti, současnosti i budoucnosti </a:t>
            </a:r>
            <a:r>
              <a:rPr lang="cs-CZ" sz="2800" dirty="0" smtClean="0"/>
              <a:t>mnohých míst.</a:t>
            </a:r>
            <a:endParaRPr lang="cs-CZ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23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Letecké snímky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652" y="812199"/>
            <a:ext cx="8195282" cy="5828442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792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23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Letecké snímky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660" y="851304"/>
            <a:ext cx="7908679" cy="5624611"/>
          </a:xfrm>
        </p:spPr>
      </p:pic>
    </p:spTree>
    <p:extLst>
      <p:ext uri="{BB962C8B-B14F-4D97-AF65-F5344CB8AC3E}">
        <p14:creationId xmlns:p14="http://schemas.microsoft.com/office/powerpoint/2010/main" val="2634162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23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Letecké snímky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472" y="969023"/>
            <a:ext cx="8155576" cy="5800203"/>
          </a:xfrm>
        </p:spPr>
      </p:pic>
    </p:spTree>
    <p:extLst>
      <p:ext uri="{BB962C8B-B14F-4D97-AF65-F5344CB8AC3E}">
        <p14:creationId xmlns:p14="http://schemas.microsoft.com/office/powerpoint/2010/main" val="2136018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23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Letecké snímky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064" y="854846"/>
            <a:ext cx="8288882" cy="5895010"/>
          </a:xfrm>
        </p:spPr>
      </p:pic>
    </p:spTree>
    <p:extLst>
      <p:ext uri="{BB962C8B-B14F-4D97-AF65-F5344CB8AC3E}">
        <p14:creationId xmlns:p14="http://schemas.microsoft.com/office/powerpoint/2010/main" val="96816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18411" y="3285746"/>
            <a:ext cx="5348785" cy="2809824"/>
          </a:xfrm>
        </p:spPr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/>
              <a:t> </a:t>
            </a:r>
            <a:r>
              <a:rPr lang="cs-CZ" sz="3600" b="1" dirty="0" smtClean="0"/>
              <a:t>    VIZE OBECNÍHO DOMU</a:t>
            </a:r>
            <a:endParaRPr lang="cs-CZ" sz="36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3" y="3174949"/>
            <a:ext cx="5181600" cy="3683051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007" y="221892"/>
            <a:ext cx="8115988" cy="3899731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832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56701" y="3542185"/>
            <a:ext cx="3962400" cy="2809824"/>
          </a:xfrm>
        </p:spPr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/>
              <a:t> </a:t>
            </a:r>
            <a:r>
              <a:rPr lang="cs-CZ" sz="3600" b="1" dirty="0" smtClean="0"/>
              <a:t>            VIZE </a:t>
            </a:r>
            <a:br>
              <a:rPr lang="cs-CZ" sz="3600" b="1" dirty="0" smtClean="0"/>
            </a:br>
            <a:r>
              <a:rPr lang="cs-CZ" sz="3600" b="1" dirty="0" smtClean="0"/>
              <a:t>OBECNÍHO DOMU</a:t>
            </a:r>
            <a:endParaRPr lang="cs-CZ" sz="3600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35" y="221893"/>
            <a:ext cx="6861531" cy="3296965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" y="2872421"/>
            <a:ext cx="7953813" cy="3821806"/>
          </a:xfrm>
        </p:spPr>
      </p:pic>
    </p:spTree>
    <p:extLst>
      <p:ext uri="{BB962C8B-B14F-4D97-AF65-F5344CB8AC3E}">
        <p14:creationId xmlns:p14="http://schemas.microsoft.com/office/powerpoint/2010/main" val="1458442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42331" y="1190741"/>
            <a:ext cx="4839269" cy="1325563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VIZE BUDOVY ŠKOLY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546" y="109183"/>
            <a:ext cx="7169624" cy="4405017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2874"/>
            <a:ext cx="5181600" cy="3685126"/>
          </a:xfrm>
        </p:spPr>
      </p:pic>
    </p:spTree>
    <p:extLst>
      <p:ext uri="{BB962C8B-B14F-4D97-AF65-F5344CB8AC3E}">
        <p14:creationId xmlns:p14="http://schemas.microsoft.com/office/powerpoint/2010/main" val="995248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422753"/>
            <a:ext cx="446168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VIZE BUDOVY ŠKOLY </a:t>
            </a:r>
            <a:br>
              <a:rPr lang="cs-CZ" sz="3600" b="1" dirty="0" smtClean="0"/>
            </a:br>
            <a:r>
              <a:rPr lang="cs-CZ" sz="3600" b="1" dirty="0" smtClean="0"/>
              <a:t>A ŠKOLKY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2874"/>
            <a:ext cx="5181600" cy="3685126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914" y="221893"/>
            <a:ext cx="7310387" cy="4570036"/>
          </a:xfrm>
        </p:spPr>
      </p:pic>
    </p:spTree>
    <p:extLst>
      <p:ext uri="{BB962C8B-B14F-4D97-AF65-F5344CB8AC3E}">
        <p14:creationId xmlns:p14="http://schemas.microsoft.com/office/powerpoint/2010/main" val="2520730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5004" y="1337482"/>
            <a:ext cx="5186150" cy="153905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BUDOVA ŠKOLY PŘED </a:t>
            </a:r>
            <a:br>
              <a:rPr lang="cs-CZ" sz="3600" b="1" dirty="0" smtClean="0"/>
            </a:br>
            <a:r>
              <a:rPr lang="cs-CZ" sz="3600" b="1" dirty="0" smtClean="0"/>
              <a:t>115 ROKY</a:t>
            </a:r>
            <a:br>
              <a:rPr lang="cs-CZ" sz="3600" b="1" dirty="0" smtClean="0"/>
            </a:b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952" y="221893"/>
            <a:ext cx="6236871" cy="4677653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69" y="2993804"/>
            <a:ext cx="5814603" cy="396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67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81271" y="221893"/>
            <a:ext cx="5186150" cy="153905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KAPLE SV. MATOUŠE</a:t>
            </a:r>
            <a:br>
              <a:rPr lang="cs-CZ" sz="3600" b="1" dirty="0" smtClean="0"/>
            </a:b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160" y="1378511"/>
            <a:ext cx="4854372" cy="476904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0312" y="1024888"/>
            <a:ext cx="3846830" cy="5122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84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81271" y="221893"/>
            <a:ext cx="4055004" cy="153905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FITTNES CENTRUM? JDE TO I NA MALÉ OBCI</a:t>
            </a:r>
            <a:br>
              <a:rPr lang="cs-CZ" sz="3600" b="1" dirty="0" smtClean="0"/>
            </a:b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51" y="1938647"/>
            <a:ext cx="6369022" cy="42184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109" y="314563"/>
            <a:ext cx="4904095" cy="324816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111" y="3562730"/>
            <a:ext cx="4392089" cy="290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51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81271" y="221893"/>
            <a:ext cx="5638144" cy="1470429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POSILOVNA MEZI STROMY</a:t>
            </a:r>
            <a:br>
              <a:rPr lang="cs-CZ" sz="3600" b="1" dirty="0" smtClean="0"/>
            </a:b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9" y="221893"/>
            <a:ext cx="886142" cy="96884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481" y="1402010"/>
            <a:ext cx="4621205" cy="296077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801" y="1633572"/>
            <a:ext cx="1169563" cy="196943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3435" y="4600271"/>
            <a:ext cx="1956929" cy="174725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5494" y="4698529"/>
            <a:ext cx="1652159" cy="168873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1660" y="4487560"/>
            <a:ext cx="1315698" cy="189970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4262" y="4011218"/>
            <a:ext cx="841321" cy="226790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960" y="365751"/>
            <a:ext cx="4249480" cy="619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82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233" y="197322"/>
            <a:ext cx="2353788" cy="2353788"/>
          </a:xfr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91" y="2197294"/>
            <a:ext cx="6222844" cy="412162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31" y="2981586"/>
            <a:ext cx="5274994" cy="349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314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15" y="183674"/>
            <a:ext cx="2353788" cy="2353788"/>
          </a:xfr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3" y="2729553"/>
            <a:ext cx="5954906" cy="394415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812" y="668695"/>
            <a:ext cx="4503762" cy="6005016"/>
          </a:xfrm>
          <a:prstGeom prst="rect">
            <a:avLst/>
          </a:prstGeom>
        </p:spPr>
      </p:pic>
      <p:sp>
        <p:nvSpPr>
          <p:cNvPr id="7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3289110" y="790550"/>
            <a:ext cx="2606723" cy="94271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STROMŮ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941643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765" y="203695"/>
            <a:ext cx="1829822" cy="1829822"/>
          </a:xfrm>
        </p:spPr>
      </p:pic>
      <p:sp>
        <p:nvSpPr>
          <p:cNvPr id="7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3859201" y="621763"/>
            <a:ext cx="3603009" cy="94271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INTERAKTIVNĚ</a:t>
            </a:r>
            <a:endParaRPr lang="cs-CZ" sz="3600" b="1" dirty="0"/>
          </a:p>
        </p:txBody>
      </p:sp>
      <p:sp>
        <p:nvSpPr>
          <p:cNvPr id="6" name="Obdélník 5"/>
          <p:cNvSpPr/>
          <p:nvPr/>
        </p:nvSpPr>
        <p:spPr>
          <a:xfrm>
            <a:off x="504967" y="2033516"/>
            <a:ext cx="1067254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Tato naučná stezka povede obcí Zbyslavice. Každý návštěvník, turista, nebo občan bude mít díky ní možnost se dozvědět základní i méně známé informace o místě, kde se nachází. V obci bude 10 stanovišť, u kterých bude vyznačen QR kód, při jehož načtení se v mobilním telefonu zobrazí internetová stránka, na které budou tyto informace: </a:t>
            </a:r>
          </a:p>
          <a:p>
            <a:r>
              <a:rPr lang="cs-CZ" sz="2000" dirty="0" smtClean="0"/>
              <a:t>a)	</a:t>
            </a:r>
            <a:r>
              <a:rPr lang="cs-CZ" sz="2000" b="1" dirty="0" smtClean="0"/>
              <a:t>video-prezentace</a:t>
            </a:r>
            <a:r>
              <a:rPr lang="cs-CZ" sz="2000" dirty="0" smtClean="0"/>
              <a:t> – krátké informativní video v délce jedné minuty, kde budou sděleny informace o místě, kde se návštěvník nachází. Toto video bude tvořeno záběry na místo, včetně záběrů, které divák neuvidí z venčí - například vnitřní záběry budovy, nebo historické snímky. Průvodcem videem bude animovaná postavička;</a:t>
            </a:r>
          </a:p>
          <a:p>
            <a:r>
              <a:rPr lang="cs-CZ" sz="2000" dirty="0" smtClean="0"/>
              <a:t>b)	</a:t>
            </a:r>
            <a:r>
              <a:rPr lang="cs-CZ" sz="2000" b="1" dirty="0" smtClean="0"/>
              <a:t>základní informace </a:t>
            </a:r>
            <a:r>
              <a:rPr lang="cs-CZ" sz="2000" dirty="0" smtClean="0"/>
              <a:t>– bude zde text popisující místo, na kterém se člověk nachází, historický vývoj místa, současná funkčnost, možnosti využití, kontakty apod.;</a:t>
            </a:r>
          </a:p>
          <a:p>
            <a:r>
              <a:rPr lang="cs-CZ" sz="2000" dirty="0" smtClean="0"/>
              <a:t>c)	</a:t>
            </a:r>
            <a:r>
              <a:rPr lang="cs-CZ" sz="2000" b="1" dirty="0" smtClean="0"/>
              <a:t>fotogalerie</a:t>
            </a:r>
            <a:r>
              <a:rPr lang="cs-CZ" sz="2000" dirty="0" smtClean="0"/>
              <a:t> – koláž fotek popisující místo, včetně historických snímků, snímků zasazující budovu do okolní krajiny apod.;</a:t>
            </a:r>
          </a:p>
          <a:p>
            <a:r>
              <a:rPr lang="cs-CZ" sz="2000" b="1" dirty="0" smtClean="0"/>
              <a:t>d)	soutěže</a:t>
            </a:r>
            <a:r>
              <a:rPr lang="cs-CZ" sz="2000" dirty="0" smtClean="0"/>
              <a:t> – u každého zastavení bude soutěž vztahující se k místu, jeho okolí, nebo k obci. </a:t>
            </a:r>
            <a:endParaRPr lang="cs-CZ" sz="20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826" y="435708"/>
            <a:ext cx="2723156" cy="131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22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3653536" y="513802"/>
            <a:ext cx="3603009" cy="942716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VZÁJEMNĚ</a:t>
            </a:r>
            <a:endParaRPr lang="cs-CZ" sz="54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405" y="773174"/>
            <a:ext cx="2723156" cy="1314826"/>
          </a:xfrm>
          <a:prstGeom prst="rect">
            <a:avLst/>
          </a:prstGeom>
        </p:spPr>
      </p:pic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762" y="429466"/>
            <a:ext cx="1284708" cy="1404614"/>
          </a:xfr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983" y="4516284"/>
            <a:ext cx="1816702" cy="181515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243" y="1806738"/>
            <a:ext cx="1592245" cy="159224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77" y="4676673"/>
            <a:ext cx="4161367" cy="146365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02" y="2190952"/>
            <a:ext cx="3501024" cy="207297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885" y="2320776"/>
            <a:ext cx="1371600" cy="13716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498" y="4175803"/>
            <a:ext cx="3297921" cy="233128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38" y="2442070"/>
            <a:ext cx="3340335" cy="191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476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0877737"/>
              </p:ext>
            </p:extLst>
          </p:nvPr>
        </p:nvGraphicFramePr>
        <p:xfrm>
          <a:off x="1665026" y="253527"/>
          <a:ext cx="7847463" cy="6604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ocument" r:id="rId4" imgW="6399250" imgH="7781191" progId="Word.Document.12">
                  <p:embed/>
                </p:oleObj>
              </mc:Choice>
              <mc:Fallback>
                <p:oleObj name="Document" r:id="rId4" imgW="6399250" imgH="77811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65026" y="253527"/>
                        <a:ext cx="7847463" cy="66044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7155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319" y="365125"/>
            <a:ext cx="10862481" cy="58719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b="1" i="1" dirty="0" smtClean="0"/>
              <a:t>		</a:t>
            </a:r>
            <a:r>
              <a:rPr lang="cs-CZ" sz="2800" b="1" i="1" dirty="0" smtClean="0">
                <a:hlinkClick r:id="rId2"/>
              </a:rPr>
              <a:t>www.zbyslavice.cz</a:t>
            </a:r>
            <a:r>
              <a:rPr lang="cs-CZ" sz="2800" b="1" i="1" dirty="0" smtClean="0"/>
              <a:t>  	https://www.facebook.com/zbyslavice/</a:t>
            </a:r>
            <a:br>
              <a:rPr lang="cs-CZ" sz="2800" b="1" i="1" dirty="0" smtClean="0"/>
            </a:br>
            <a:r>
              <a:rPr lang="cs-CZ" sz="2800" b="1" i="1" dirty="0"/>
              <a:t/>
            </a:r>
            <a:br>
              <a:rPr lang="cs-CZ" sz="2800" b="1" i="1" dirty="0"/>
            </a:br>
            <a:r>
              <a:rPr lang="cs-CZ" sz="2800" b="1" i="1" dirty="0"/>
              <a:t>	</a:t>
            </a:r>
            <a:r>
              <a:rPr lang="cs-CZ" sz="2800" b="1" i="1" dirty="0" smtClean="0"/>
              <a:t>	</a:t>
            </a:r>
            <a:r>
              <a:rPr lang="cs-CZ" sz="2800" b="1" i="1" dirty="0" smtClean="0">
                <a:hlinkClick r:id="rId3"/>
              </a:rPr>
              <a:t>https://www.youtube.com/channel/UC1PzEjohck88cPmVfiaVaCA</a:t>
            </a:r>
            <a:r>
              <a:rPr lang="cs-CZ" sz="2800" b="1" i="1" dirty="0" smtClean="0"/>
              <a:t/>
            </a:r>
            <a:br>
              <a:rPr lang="cs-CZ" sz="2800" b="1" i="1" dirty="0" smtClean="0"/>
            </a:br>
            <a:r>
              <a:rPr lang="cs-CZ" sz="2800" b="1" i="1" dirty="0" smtClean="0"/>
              <a:t/>
            </a:r>
            <a:br>
              <a:rPr lang="cs-CZ" sz="2800" b="1" i="1" dirty="0" smtClean="0"/>
            </a:br>
            <a:r>
              <a:rPr lang="cs-CZ" sz="2800" b="1" i="1" dirty="0" smtClean="0"/>
              <a:t>Pro </a:t>
            </a:r>
            <a:r>
              <a:rPr lang="cs-CZ" sz="2800" b="1" i="1" dirty="0"/>
              <a:t>mnohé jsou Zbyslavice pojmem dosud neznámým. Je to vesnička maličká, a třeba takový Ostravák na vás při vyslovení jejího jména bude koukat jako vyoraná myš. </a:t>
            </a:r>
            <a:r>
              <a:rPr lang="cs-CZ" sz="2800" b="1" i="1" dirty="0" smtClean="0"/>
              <a:t/>
            </a:r>
            <a:br>
              <a:rPr lang="cs-CZ" sz="2800" b="1" i="1" dirty="0" smtClean="0"/>
            </a:br>
            <a:r>
              <a:rPr lang="cs-CZ" sz="2800" b="1" i="1" dirty="0" smtClean="0"/>
              <a:t>Jsme </a:t>
            </a:r>
            <a:r>
              <a:rPr lang="cs-CZ" sz="2800" b="1" i="1" dirty="0"/>
              <a:t>hold na konci abecedy, i tak trochu na konci světa. Autobusy tady končí i začínají, za hranicemi začíná jiný kraj, přesto jsme tady doma a rádi. Zbyslavice </a:t>
            </a:r>
            <a:r>
              <a:rPr lang="cs-CZ" sz="2800" b="1" i="1" dirty="0" smtClean="0"/>
              <a:t>jsou a budou, </a:t>
            </a:r>
            <a:r>
              <a:rPr lang="cs-CZ" sz="2800" b="1" i="1" dirty="0"/>
              <a:t>jak už nám snad věříte, pro nás nejkrásnějším koncem světa v zemi České</a:t>
            </a:r>
            <a:r>
              <a:rPr lang="cs-CZ" sz="2800" b="1" i="1" dirty="0" smtClean="0"/>
              <a:t>.</a:t>
            </a:r>
            <a:br>
              <a:rPr lang="cs-CZ" sz="2800" b="1" i="1" dirty="0" smtClean="0"/>
            </a:br>
            <a:r>
              <a:rPr lang="cs-CZ" sz="2800" b="1" i="1" dirty="0" smtClean="0"/>
              <a:t/>
            </a:r>
            <a:br>
              <a:rPr lang="cs-CZ" sz="2800" b="1" i="1" dirty="0" smtClean="0"/>
            </a:br>
            <a:r>
              <a:rPr lang="cs-CZ" b="1" i="1" dirty="0" smtClean="0"/>
              <a:t>Děkuji, že </a:t>
            </a:r>
            <a:r>
              <a:rPr lang="cs-CZ" b="1" i="1" dirty="0"/>
              <a:t>si k nám </a:t>
            </a:r>
            <a:r>
              <a:rPr lang="cs-CZ" b="1" i="1" dirty="0" smtClean="0"/>
              <a:t>najdete cestu </a:t>
            </a:r>
            <a:br>
              <a:rPr lang="cs-CZ" b="1" i="1" dirty="0" smtClean="0"/>
            </a:br>
            <a:r>
              <a:rPr lang="cs-CZ" b="1" i="1" dirty="0" smtClean="0"/>
              <a:t>a těším na setkání s Vámi </a:t>
            </a:r>
            <a:r>
              <a:rPr lang="cs-CZ" b="1" i="1" dirty="0" smtClean="0">
                <a:sym typeface="Wingdings" panose="05000000000000000000" pitchFamily="2" charset="2"/>
              </a:rPr>
              <a:t></a:t>
            </a:r>
            <a:r>
              <a:rPr lang="cs-CZ" b="1" i="1" dirty="0" smtClean="0"/>
              <a:t>.</a:t>
            </a:r>
            <a:r>
              <a:rPr lang="cs-CZ" sz="2800" b="1" dirty="0"/>
              <a:t/>
            </a:r>
            <a:br>
              <a:rPr lang="cs-CZ" sz="2800" b="1" dirty="0"/>
            </a:br>
            <a:endParaRPr lang="cs-CZ" sz="28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685" y="829149"/>
            <a:ext cx="888242" cy="97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6099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132</Words>
  <Application>Microsoft Office PowerPoint</Application>
  <PresentationFormat>Širokoúhlá obrazovka</PresentationFormat>
  <Paragraphs>24</Paragraphs>
  <Slides>20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Motiv Office</vt:lpstr>
      <vt:lpstr>Document</vt:lpstr>
      <vt:lpstr>Minirychloprůvodce obcí Zbyslavice   Regína Vřeská, starostka </vt:lpstr>
      <vt:lpstr>Návštěvníci z blízka i daleka, vítejte! </vt:lpstr>
      <vt:lpstr>Letecké snímky </vt:lpstr>
      <vt:lpstr>Letecké snímky </vt:lpstr>
      <vt:lpstr>Letecké snímky </vt:lpstr>
      <vt:lpstr>Letecké snímky </vt:lpstr>
      <vt:lpstr>      VIZE OBECNÍHO DOMU</vt:lpstr>
      <vt:lpstr>              VIZE  OBECNÍHO DOMU</vt:lpstr>
      <vt:lpstr>VIZE BUDOVY ŠKOLY </vt:lpstr>
      <vt:lpstr>VIZE BUDOVY ŠKOLY  A ŠKOLKY </vt:lpstr>
      <vt:lpstr> BUDOVA ŠKOLY PŘED  115 ROKY  </vt:lpstr>
      <vt:lpstr> KAPLE SV. MATOUŠE  </vt:lpstr>
      <vt:lpstr> FITTNES CENTRUM? JDE TO I NA MALÉ OBCI  </vt:lpstr>
      <vt:lpstr> POSILOVNA MEZI STROMY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www.zbyslavice.cz   https://www.facebook.com/zbyslavice/    https://www.youtube.com/channel/UC1PzEjohck88cPmVfiaVaCA  Pro mnohé jsou Zbyslavice pojmem dosud neznámým. Je to vesnička maličká, a třeba takový Ostravák na vás při vyslovení jejího jména bude koukat jako vyoraná myš.  Jsme hold na konci abecedy, i tak trochu na konci světa. Autobusy tady končí i začínají, za hranicemi začíná jiný kraj, přesto jsme tady doma a rádi. Zbyslavice jsou a budou, jak už nám snad věříte, pro nás nejkrásnějším koncem světa v zemi České.  Děkuji, že si k nám najdete cestu  a těším na setkání s Vámi .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Minirychloprůvodce obcí Zbyslavice</dc:title>
  <dc:creator>Regina Vřeská</dc:creator>
  <cp:lastModifiedBy>Dana Kratochvílová</cp:lastModifiedBy>
  <cp:revision>20</cp:revision>
  <dcterms:created xsi:type="dcterms:W3CDTF">2017-04-11T21:20:11Z</dcterms:created>
  <dcterms:modified xsi:type="dcterms:W3CDTF">2017-05-24T08:25:59Z</dcterms:modified>
</cp:coreProperties>
</file>