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85" r:id="rId4"/>
    <p:sldId id="286" r:id="rId5"/>
    <p:sldId id="281" r:id="rId6"/>
    <p:sldId id="303" r:id="rId7"/>
    <p:sldId id="282" r:id="rId8"/>
    <p:sldId id="283" r:id="rId9"/>
    <p:sldId id="272" r:id="rId10"/>
    <p:sldId id="273" r:id="rId11"/>
    <p:sldId id="268" r:id="rId12"/>
    <p:sldId id="276" r:id="rId13"/>
    <p:sldId id="277" r:id="rId14"/>
    <p:sldId id="274" r:id="rId15"/>
    <p:sldId id="269" r:id="rId16"/>
    <p:sldId id="287" r:id="rId17"/>
    <p:sldId id="270" r:id="rId18"/>
    <p:sldId id="259" r:id="rId19"/>
    <p:sldId id="260" r:id="rId20"/>
    <p:sldId id="261" r:id="rId21"/>
    <p:sldId id="278" r:id="rId22"/>
    <p:sldId id="279" r:id="rId23"/>
    <p:sldId id="284" r:id="rId24"/>
    <p:sldId id="280" r:id="rId25"/>
    <p:sldId id="262" r:id="rId26"/>
    <p:sldId id="266" r:id="rId27"/>
    <p:sldId id="263" r:id="rId28"/>
    <p:sldId id="264" r:id="rId29"/>
    <p:sldId id="265" r:id="rId30"/>
    <p:sldId id="288" r:id="rId31"/>
    <p:sldId id="289" r:id="rId32"/>
    <p:sldId id="290" r:id="rId33"/>
    <p:sldId id="304" r:id="rId34"/>
    <p:sldId id="305" r:id="rId35"/>
    <p:sldId id="291" r:id="rId36"/>
    <p:sldId id="297" r:id="rId37"/>
    <p:sldId id="292" r:id="rId38"/>
    <p:sldId id="295" r:id="rId39"/>
    <p:sldId id="293" r:id="rId40"/>
    <p:sldId id="298" r:id="rId41"/>
    <p:sldId id="299" r:id="rId42"/>
    <p:sldId id="300" r:id="rId43"/>
    <p:sldId id="301" r:id="rId44"/>
    <p:sldId id="302" r:id="rId45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96" d="100"/>
          <a:sy n="96" d="100"/>
        </p:scale>
        <p:origin x="86" y="1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2A141FD-0D8C-45E5-BE1A-FA453755DC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B617A345-43D8-4800-82E7-009727FAAF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522F92B-03D9-414D-A6A2-6364382E8F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987A8-C34D-4A0B-BE6D-368B06C5CFE1}" type="datetimeFigureOut">
              <a:rPr lang="cs-CZ" smtClean="0"/>
              <a:t>22.09.2021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C54B177-2E83-4188-9955-7CCC6BF83B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F92EF8A-385E-4D34-88AE-509A06280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E06E-A82F-4C0E-A6FB-400CA976B0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157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A5FF347-6520-4001-B644-0FC65C6437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2493F56-58F6-40B3-8974-CF46E02CAA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7464990-87CF-487A-87ED-BF65CEBC9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987A8-C34D-4A0B-BE6D-368B06C5CFE1}" type="datetimeFigureOut">
              <a:rPr lang="cs-CZ" smtClean="0"/>
              <a:t>22.09.2021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9B06F07-8D2A-4025-B169-F5CF434DDE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2E07B87-41CF-4501-B1E2-F3CCC746C8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E06E-A82F-4C0E-A6FB-400CA976B0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85160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7B00FE2-4395-4C65-851E-520A9C552E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2E4B516B-9D7A-4E4D-83A6-F79A0C038C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9E5C18B-C8F9-4006-9FA4-76049072EC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987A8-C34D-4A0B-BE6D-368B06C5CFE1}" type="datetimeFigureOut">
              <a:rPr lang="cs-CZ" smtClean="0"/>
              <a:t>22.09.2021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E2CBC93-8D1F-42E2-82B8-29BC401ECF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F2106D3-F473-49EC-8044-A2F3EECFD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E06E-A82F-4C0E-A6FB-400CA976B0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6695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CD808F8-AE28-4088-949E-441C7E9959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3A0868C-F77F-4601-83EB-38415C19B7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31DFC6E-9D9D-454A-B253-D6696B1454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A44224CB-1A8D-451E-8092-4A55A211F7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987A8-C34D-4A0B-BE6D-368B06C5CFE1}" type="datetimeFigureOut">
              <a:rPr lang="cs-CZ" smtClean="0"/>
              <a:t>22.09.2021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9BF3341-6C68-49F5-BFA0-ACC8160488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E55C377-5601-4EBB-9CCC-CE4AFD1B8E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E06E-A82F-4C0E-A6FB-400CA976B0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18368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3D1F546-A537-4F71-9ACB-891F2ACFFD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229BA9CF-F00F-454C-8FB9-CA8F892C15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7F071662-D131-41CB-A171-B573804DB4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E5848BFC-90EE-4662-B482-D3D8987322C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A206739D-6EC4-4431-AF31-7EFB347054E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9048EA41-F264-4A8F-990D-8BCB8562A0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987A8-C34D-4A0B-BE6D-368B06C5CFE1}" type="datetimeFigureOut">
              <a:rPr lang="cs-CZ" smtClean="0"/>
              <a:t>22.09.2021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66936264-CC93-4762-95F0-F370C72F24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2386F836-FE02-4A31-AF87-353993DA53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E06E-A82F-4C0E-A6FB-400CA976B0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936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DD84677-F473-4F02-A0AF-277277652C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1A6EF49-17B5-48BD-BCBA-E35F9D03C3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987A8-C34D-4A0B-BE6D-368B06C5CFE1}" type="datetimeFigureOut">
              <a:rPr lang="cs-CZ" smtClean="0"/>
              <a:t>22.09.2021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664EE181-E318-4999-9FB9-4F661A3987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C84605E1-F1F8-4F9E-97CF-760D05404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E06E-A82F-4C0E-A6FB-400CA976B0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0491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4D434B76-5659-4AF6-9E6F-4B15D3D3F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987A8-C34D-4A0B-BE6D-368B06C5CFE1}" type="datetimeFigureOut">
              <a:rPr lang="cs-CZ" smtClean="0"/>
              <a:t>22.09.2021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5814D94E-8557-4D38-9047-51CF755EE7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22A921B-D420-411C-A289-011640CCD4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E06E-A82F-4C0E-A6FB-400CA976B0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50168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B004B89-396B-46E9-9CD4-4945C5FC2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35EA765-904B-4A96-803B-DE68D3CD30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6376213-A201-4AD1-BA64-408B55BDC0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EC0754B-BC83-4314-93D6-AE2B818B21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987A8-C34D-4A0B-BE6D-368B06C5CFE1}" type="datetimeFigureOut">
              <a:rPr lang="cs-CZ" smtClean="0"/>
              <a:t>22.09.2021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FCDF2EF-C0A9-45BF-BAAF-F5001ED285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F43BC11-2E5B-4954-9B9D-12ACA52C35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E06E-A82F-4C0E-A6FB-400CA976B0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8987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557414B-17AD-4C11-AF6E-D09220E89C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EBC8F61-BEA2-4F0F-A871-B0D3C3D801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09891F2B-06F9-452B-92EB-DE83DE3106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05102DE-8A62-43F3-90D6-52BF22F818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987A8-C34D-4A0B-BE6D-368B06C5CFE1}" type="datetimeFigureOut">
              <a:rPr lang="cs-CZ" smtClean="0"/>
              <a:t>22.09.2021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B56EA99-90FF-4ECB-A0B5-C59614243E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958A37C-BB1A-4D72-85EE-B3652EBC5C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E06E-A82F-4C0E-A6FB-400CA976B0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6357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4AEA9F9-A934-486E-86D6-1BD6CCFCA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0F2E7B93-9B5B-42AA-B516-4B67850CA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198D401-A015-472E-AFCB-F4E370DE5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987A8-C34D-4A0B-BE6D-368B06C5CFE1}" type="datetimeFigureOut">
              <a:rPr lang="cs-CZ" smtClean="0"/>
              <a:t>22.09.2021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2C832CF-CA82-46EC-97B0-0F0D741B22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8CCD657-D290-40B5-8368-58E0162E5E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E06E-A82F-4C0E-A6FB-400CA976B0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235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4FB32F39-5DAC-43A4-BF8F-6503B1E16BD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063DDD91-949E-4BE0-8957-18D90209CF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18D075B-B1BC-41B1-AA92-7AFEDF343B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987A8-C34D-4A0B-BE6D-368B06C5CFE1}" type="datetimeFigureOut">
              <a:rPr lang="cs-CZ" smtClean="0"/>
              <a:t>22.09.2021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3D49C2A-6EBC-4744-AB5C-3201F54422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03846EC-9CFC-4193-B4AB-5FA71CD85D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E06E-A82F-4C0E-A6FB-400CA976B0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5660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E13961B4-BB3D-4A58-BB5C-B0D0AB8DC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D160755-35A0-48DE-9783-C1D43ECD01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060024A-C001-42DB-BDE5-5348CD2E423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D987A8-C34D-4A0B-BE6D-368B06C5CFE1}" type="datetimeFigureOut">
              <a:rPr lang="cs-CZ" smtClean="0"/>
              <a:t>22.09.2021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DC39F8B-2B59-451A-913A-8F17A07C9B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431F9EC-CA05-424F-BAC4-E990D19ECD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10E06E-A82F-4C0E-A6FB-400CA976B0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3500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emf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1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4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g"/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7.jp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7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0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63ACAF-4BB6-45F4-9641-A420EF1566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Komunitní centrum Přestanov</a:t>
            </a:r>
            <a:br>
              <a:rPr lang="cs-CZ" dirty="0"/>
            </a:br>
            <a:r>
              <a:rPr lang="cs-CZ" dirty="0"/>
              <a:t>Budova obecního úřadu Přestanov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7F527216-ACE3-4A91-BF9D-874D675825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2072" y="1865948"/>
            <a:ext cx="4681728" cy="2006455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586A198D-16C0-4743-905A-3FB452CD88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802" y="1865948"/>
            <a:ext cx="4660827" cy="2043031"/>
          </a:xfrm>
          <a:prstGeom prst="rect">
            <a:avLst/>
          </a:prstGeom>
        </p:spPr>
      </p:pic>
      <p:sp>
        <p:nvSpPr>
          <p:cNvPr id="3" name="AutoShape 2" descr="Ústecký kraj: Titulní stránka">
            <a:extLst>
              <a:ext uri="{FF2B5EF4-FFF2-40B4-BE49-F238E27FC236}">
                <a16:creationId xmlns:a16="http://schemas.microsoft.com/office/drawing/2014/main" id="{688F79EC-FAA7-4782-8B8E-C4DBD7BAE06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030" name="Picture 6" descr="Integrovaný rozvoj obce a Ústecký kraj - Forpolis">
            <a:extLst>
              <a:ext uri="{FF2B5EF4-FFF2-40B4-BE49-F238E27FC236}">
                <a16:creationId xmlns:a16="http://schemas.microsoft.com/office/drawing/2014/main" id="{5D313E43-F1AA-4F54-9826-E7DBE13B34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198" y="4590616"/>
            <a:ext cx="2194560" cy="2010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D98114B4-B30D-4852-AA9C-28E1BEFE5B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5290" y="4766228"/>
            <a:ext cx="6753225" cy="1457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89836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>
            <a:extLst>
              <a:ext uri="{FF2B5EF4-FFF2-40B4-BE49-F238E27FC236}">
                <a16:creationId xmlns:a16="http://schemas.microsoft.com/office/drawing/2014/main" id="{4913615E-5803-4381-A66C-413A64574F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Budova OÚ Přestanov a KC Přestanov Zastávka</a:t>
            </a:r>
          </a:p>
        </p:txBody>
      </p:sp>
      <p:pic>
        <p:nvPicPr>
          <p:cNvPr id="10" name="Zástupný obsah 9">
            <a:extLst>
              <a:ext uri="{FF2B5EF4-FFF2-40B4-BE49-F238E27FC236}">
                <a16:creationId xmlns:a16="http://schemas.microsoft.com/office/drawing/2014/main" id="{50D39747-B9E1-4063-9DD4-68325393711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58194"/>
            <a:ext cx="5181600" cy="3886200"/>
          </a:xfrm>
        </p:spPr>
      </p:pic>
      <p:pic>
        <p:nvPicPr>
          <p:cNvPr id="12" name="Zástupný obsah 11">
            <a:extLst>
              <a:ext uri="{FF2B5EF4-FFF2-40B4-BE49-F238E27FC236}">
                <a16:creationId xmlns:a16="http://schemas.microsoft.com/office/drawing/2014/main" id="{E103A0AE-0697-41C5-A3CE-548AFD607EA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058194"/>
            <a:ext cx="5181600" cy="3886200"/>
          </a:xfrm>
        </p:spPr>
      </p:pic>
    </p:spTree>
    <p:extLst>
      <p:ext uri="{BB962C8B-B14F-4D97-AF65-F5344CB8AC3E}">
        <p14:creationId xmlns:p14="http://schemas.microsoft.com/office/powerpoint/2010/main" val="37860012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CAB05E2-5A05-4F88-AEA1-CF4E2346A1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Budova OÚ a KC Přestanov</a:t>
            </a:r>
          </a:p>
        </p:txBody>
      </p:sp>
      <p:pic>
        <p:nvPicPr>
          <p:cNvPr id="8" name="Zástupný obsah 7">
            <a:extLst>
              <a:ext uri="{FF2B5EF4-FFF2-40B4-BE49-F238E27FC236}">
                <a16:creationId xmlns:a16="http://schemas.microsoft.com/office/drawing/2014/main" id="{6EEE1F9B-B486-4AB4-9F8D-5B3E4791214B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58194"/>
            <a:ext cx="5181600" cy="3886200"/>
          </a:xfrm>
        </p:spPr>
      </p:pic>
      <p:pic>
        <p:nvPicPr>
          <p:cNvPr id="10" name="Zástupný obsah 9">
            <a:extLst>
              <a:ext uri="{FF2B5EF4-FFF2-40B4-BE49-F238E27FC236}">
                <a16:creationId xmlns:a16="http://schemas.microsoft.com/office/drawing/2014/main" id="{1CCB48DE-AEC6-4963-BC98-8407C1458AE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058194"/>
            <a:ext cx="5181600" cy="3886200"/>
          </a:xfrm>
        </p:spPr>
      </p:pic>
    </p:spTree>
    <p:extLst>
      <p:ext uri="{BB962C8B-B14F-4D97-AF65-F5344CB8AC3E}">
        <p14:creationId xmlns:p14="http://schemas.microsoft.com/office/powerpoint/2010/main" val="13043195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2B80C36-44DD-4B65-A7A4-E22F0768E9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Budova -  vchod od rybníku, přístavba</a:t>
            </a:r>
          </a:p>
        </p:txBody>
      </p:sp>
      <p:pic>
        <p:nvPicPr>
          <p:cNvPr id="16" name="Zástupný obsah 15">
            <a:extLst>
              <a:ext uri="{FF2B5EF4-FFF2-40B4-BE49-F238E27FC236}">
                <a16:creationId xmlns:a16="http://schemas.microsoft.com/office/drawing/2014/main" id="{B71366A8-AE50-4DE7-9673-734395AC33F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1248" y="1825625"/>
            <a:ext cx="3263503" cy="4351338"/>
          </a:xfrm>
        </p:spPr>
      </p:pic>
      <p:pic>
        <p:nvPicPr>
          <p:cNvPr id="14" name="Zástupný obsah 13">
            <a:extLst>
              <a:ext uri="{FF2B5EF4-FFF2-40B4-BE49-F238E27FC236}">
                <a16:creationId xmlns:a16="http://schemas.microsoft.com/office/drawing/2014/main" id="{A4993A26-F26F-426E-8602-B04E7CF1E8FB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248" y="1825625"/>
            <a:ext cx="3263503" cy="4351338"/>
          </a:xfrm>
        </p:spPr>
      </p:pic>
    </p:spTree>
    <p:extLst>
      <p:ext uri="{BB962C8B-B14F-4D97-AF65-F5344CB8AC3E}">
        <p14:creationId xmlns:p14="http://schemas.microsoft.com/office/powerpoint/2010/main" val="14420103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F33B1BD-C13D-4741-AE4A-D5E8411B19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1. PP sklepy</a:t>
            </a:r>
          </a:p>
        </p:txBody>
      </p:sp>
      <p:pic>
        <p:nvPicPr>
          <p:cNvPr id="6" name="Zástupný obsah 5">
            <a:extLst>
              <a:ext uri="{FF2B5EF4-FFF2-40B4-BE49-F238E27FC236}">
                <a16:creationId xmlns:a16="http://schemas.microsoft.com/office/drawing/2014/main" id="{27D0357C-9461-488D-8CAF-C1368184088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58194"/>
            <a:ext cx="5181600" cy="3886200"/>
          </a:xfrm>
        </p:spPr>
      </p:pic>
      <p:pic>
        <p:nvPicPr>
          <p:cNvPr id="8" name="Zástupný obsah 7">
            <a:extLst>
              <a:ext uri="{FF2B5EF4-FFF2-40B4-BE49-F238E27FC236}">
                <a16:creationId xmlns:a16="http://schemas.microsoft.com/office/drawing/2014/main" id="{65A144CD-9832-4A89-8535-F687ED24B9C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058194"/>
            <a:ext cx="5181600" cy="3886200"/>
          </a:xfrm>
        </p:spPr>
      </p:pic>
    </p:spTree>
    <p:extLst>
      <p:ext uri="{BB962C8B-B14F-4D97-AF65-F5344CB8AC3E}">
        <p14:creationId xmlns:p14="http://schemas.microsoft.com/office/powerpoint/2010/main" val="27073855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1EFD1A4-F944-409F-BAF2-00813A11DE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1.PP archiv/spisovna</a:t>
            </a:r>
          </a:p>
        </p:txBody>
      </p:sp>
      <p:pic>
        <p:nvPicPr>
          <p:cNvPr id="7" name="Zástupný obsah 6">
            <a:extLst>
              <a:ext uri="{FF2B5EF4-FFF2-40B4-BE49-F238E27FC236}">
                <a16:creationId xmlns:a16="http://schemas.microsoft.com/office/drawing/2014/main" id="{62643A2B-4FF5-41E8-AE2A-526ECD4839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661" y="1307790"/>
            <a:ext cx="6492231" cy="4869173"/>
          </a:xfrm>
        </p:spPr>
      </p:pic>
    </p:spTree>
    <p:extLst>
      <p:ext uri="{BB962C8B-B14F-4D97-AF65-F5344CB8AC3E}">
        <p14:creationId xmlns:p14="http://schemas.microsoft.com/office/powerpoint/2010/main" val="6503164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5917402-8C07-4334-9552-DF046FB6FB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1. PP sklep/vytápění</a:t>
            </a:r>
          </a:p>
        </p:txBody>
      </p:sp>
      <p:pic>
        <p:nvPicPr>
          <p:cNvPr id="6" name="Zástupný obsah 5">
            <a:extLst>
              <a:ext uri="{FF2B5EF4-FFF2-40B4-BE49-F238E27FC236}">
                <a16:creationId xmlns:a16="http://schemas.microsoft.com/office/drawing/2014/main" id="{0F718DD9-E7E5-4E9C-B579-F85F3943391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980" y="1825625"/>
            <a:ext cx="3266039" cy="4351338"/>
          </a:xfrm>
        </p:spPr>
      </p:pic>
      <p:pic>
        <p:nvPicPr>
          <p:cNvPr id="12" name="Zástupný obsah 11">
            <a:extLst>
              <a:ext uri="{FF2B5EF4-FFF2-40B4-BE49-F238E27FC236}">
                <a16:creationId xmlns:a16="http://schemas.microsoft.com/office/drawing/2014/main" id="{88563998-13F2-4BBE-B715-4F0C605EBA2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1248" y="1825625"/>
            <a:ext cx="3263503" cy="4351338"/>
          </a:xfrm>
        </p:spPr>
      </p:pic>
    </p:spTree>
    <p:extLst>
      <p:ext uri="{BB962C8B-B14F-4D97-AF65-F5344CB8AC3E}">
        <p14:creationId xmlns:p14="http://schemas.microsoft.com/office/powerpoint/2010/main" val="7158241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21D40C0-3DC9-4C57-ACBE-7CCCE2427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1. PP sklepy</a:t>
            </a:r>
          </a:p>
        </p:txBody>
      </p:sp>
      <p:pic>
        <p:nvPicPr>
          <p:cNvPr id="6" name="Zástupný obsah 5">
            <a:extLst>
              <a:ext uri="{FF2B5EF4-FFF2-40B4-BE49-F238E27FC236}">
                <a16:creationId xmlns:a16="http://schemas.microsoft.com/office/drawing/2014/main" id="{2F145FDA-AE3C-4D17-8A80-B2C054B8040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58194"/>
            <a:ext cx="5181600" cy="3886200"/>
          </a:xfrm>
        </p:spPr>
      </p:pic>
      <p:pic>
        <p:nvPicPr>
          <p:cNvPr id="7" name="Zástupný obsah 7">
            <a:extLst>
              <a:ext uri="{FF2B5EF4-FFF2-40B4-BE49-F238E27FC236}">
                <a16:creationId xmlns:a16="http://schemas.microsoft.com/office/drawing/2014/main" id="{2F3DEA34-35C0-496D-9C88-D429DD9D3F1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058194"/>
            <a:ext cx="5181600" cy="3886200"/>
          </a:xfrm>
        </p:spPr>
      </p:pic>
    </p:spTree>
    <p:extLst>
      <p:ext uri="{BB962C8B-B14F-4D97-AF65-F5344CB8AC3E}">
        <p14:creationId xmlns:p14="http://schemas.microsoft.com/office/powerpoint/2010/main" val="29931492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7709FD7-1532-449C-BC8C-12B9086D50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1.NP boční vchod</a:t>
            </a:r>
          </a:p>
        </p:txBody>
      </p:sp>
      <p:pic>
        <p:nvPicPr>
          <p:cNvPr id="6" name="Zástupný obsah 5">
            <a:extLst>
              <a:ext uri="{FF2B5EF4-FFF2-40B4-BE49-F238E27FC236}">
                <a16:creationId xmlns:a16="http://schemas.microsoft.com/office/drawing/2014/main" id="{9A0035B9-9909-4E74-AA51-828E07AB8E3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248" y="1825625"/>
            <a:ext cx="3263503" cy="4351338"/>
          </a:xfrm>
        </p:spPr>
      </p:pic>
      <p:pic>
        <p:nvPicPr>
          <p:cNvPr id="14" name="Zástupný obsah 5">
            <a:extLst>
              <a:ext uri="{FF2B5EF4-FFF2-40B4-BE49-F238E27FC236}">
                <a16:creationId xmlns:a16="http://schemas.microsoft.com/office/drawing/2014/main" id="{459511B8-32B4-4A06-BA15-F237CF374CB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1248" y="1825625"/>
            <a:ext cx="3263503" cy="4351338"/>
          </a:xfrm>
        </p:spPr>
      </p:pic>
    </p:spTree>
    <p:extLst>
      <p:ext uri="{BB962C8B-B14F-4D97-AF65-F5344CB8AC3E}">
        <p14:creationId xmlns:p14="http://schemas.microsoft.com/office/powerpoint/2010/main" val="37421434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87DF1EA-7F85-407F-B2B7-DE39F7577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1. NP přístavba</a:t>
            </a:r>
          </a:p>
        </p:txBody>
      </p:sp>
      <p:pic>
        <p:nvPicPr>
          <p:cNvPr id="6" name="Zástupný obsah 7">
            <a:extLst>
              <a:ext uri="{FF2B5EF4-FFF2-40B4-BE49-F238E27FC236}">
                <a16:creationId xmlns:a16="http://schemas.microsoft.com/office/drawing/2014/main" id="{230C29E2-BC0B-4655-8495-9943637DED1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058194"/>
            <a:ext cx="5181600" cy="3886200"/>
          </a:xfrm>
        </p:spPr>
      </p:pic>
      <p:pic>
        <p:nvPicPr>
          <p:cNvPr id="7" name="Zástupný obsah 7">
            <a:extLst>
              <a:ext uri="{FF2B5EF4-FFF2-40B4-BE49-F238E27FC236}">
                <a16:creationId xmlns:a16="http://schemas.microsoft.com/office/drawing/2014/main" id="{72ED1974-D2D3-4DC4-9153-2AB5669EF1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968317"/>
            <a:ext cx="5181600" cy="3886200"/>
          </a:xfrm>
          <a:prstGeom prst="rect">
            <a:avLst/>
          </a:prstGeom>
        </p:spPr>
      </p:pic>
      <p:sp>
        <p:nvSpPr>
          <p:cNvPr id="9" name="Zástupný obsah 8">
            <a:extLst>
              <a:ext uri="{FF2B5EF4-FFF2-40B4-BE49-F238E27FC236}">
                <a16:creationId xmlns:a16="http://schemas.microsoft.com/office/drawing/2014/main" id="{E66C8ACE-194E-4023-8ADB-889547F73BC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766001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4E6F86-B52F-4C04-8E34-C592F63B8C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1. NP kancelář OÚ</a:t>
            </a:r>
          </a:p>
        </p:txBody>
      </p:sp>
      <p:pic>
        <p:nvPicPr>
          <p:cNvPr id="6" name="Zástupný obsah 5">
            <a:extLst>
              <a:ext uri="{FF2B5EF4-FFF2-40B4-BE49-F238E27FC236}">
                <a16:creationId xmlns:a16="http://schemas.microsoft.com/office/drawing/2014/main" id="{DA0905A9-5575-4FB8-9936-E5EE72058AA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58194"/>
            <a:ext cx="5181600" cy="3886200"/>
          </a:xfrm>
        </p:spPr>
      </p:pic>
      <p:pic>
        <p:nvPicPr>
          <p:cNvPr id="4" name="Zástupný obsah 3">
            <a:extLst>
              <a:ext uri="{FF2B5EF4-FFF2-40B4-BE49-F238E27FC236}">
                <a16:creationId xmlns:a16="http://schemas.microsoft.com/office/drawing/2014/main" id="{2646EC72-BCE7-43C5-9CDA-5059BFA9C4A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058194"/>
            <a:ext cx="5181600" cy="3886200"/>
          </a:xfrm>
        </p:spPr>
      </p:pic>
    </p:spTree>
    <p:extLst>
      <p:ext uri="{BB962C8B-B14F-4D97-AF65-F5344CB8AC3E}">
        <p14:creationId xmlns:p14="http://schemas.microsoft.com/office/powerpoint/2010/main" val="40001620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FE22F34-F7BC-4C6D-8C48-6407DAA06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1. NP kancelář OÚ </a:t>
            </a:r>
          </a:p>
        </p:txBody>
      </p:sp>
      <p:pic>
        <p:nvPicPr>
          <p:cNvPr id="5" name="Zástupný obsah 2">
            <a:extLst>
              <a:ext uri="{FF2B5EF4-FFF2-40B4-BE49-F238E27FC236}">
                <a16:creationId xmlns:a16="http://schemas.microsoft.com/office/drawing/2014/main" id="{3CAEDB19-C368-420E-AB7C-03C011A8AA5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58194"/>
            <a:ext cx="5181600" cy="3886200"/>
          </a:xfrm>
        </p:spPr>
      </p:pic>
      <p:pic>
        <p:nvPicPr>
          <p:cNvPr id="6" name="Zástupný obsah 3">
            <a:extLst>
              <a:ext uri="{FF2B5EF4-FFF2-40B4-BE49-F238E27FC236}">
                <a16:creationId xmlns:a16="http://schemas.microsoft.com/office/drawing/2014/main" id="{DD61CAC4-A371-4C6D-A72F-250638040FE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058194"/>
            <a:ext cx="5181600" cy="3886200"/>
          </a:xfrm>
        </p:spPr>
      </p:pic>
    </p:spTree>
    <p:extLst>
      <p:ext uri="{BB962C8B-B14F-4D97-AF65-F5344CB8AC3E}">
        <p14:creationId xmlns:p14="http://schemas.microsoft.com/office/powerpoint/2010/main" val="28411210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EB3E9AF-8C93-4C7C-860B-C929FDFC6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1. NP kancelář starostky </a:t>
            </a:r>
          </a:p>
        </p:txBody>
      </p:sp>
      <p:pic>
        <p:nvPicPr>
          <p:cNvPr id="5" name="Zástupný obsah 7">
            <a:extLst>
              <a:ext uri="{FF2B5EF4-FFF2-40B4-BE49-F238E27FC236}">
                <a16:creationId xmlns:a16="http://schemas.microsoft.com/office/drawing/2014/main" id="{4C2AE036-30AE-4182-BF42-CEAB1E4CCC3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58194"/>
            <a:ext cx="5181600" cy="3886200"/>
          </a:xfrm>
        </p:spPr>
      </p:pic>
      <p:pic>
        <p:nvPicPr>
          <p:cNvPr id="6" name="Zástupný obsah 5">
            <a:extLst>
              <a:ext uri="{FF2B5EF4-FFF2-40B4-BE49-F238E27FC236}">
                <a16:creationId xmlns:a16="http://schemas.microsoft.com/office/drawing/2014/main" id="{FCAE367E-06C0-44F6-BDF1-A6243AA0C0C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058194"/>
            <a:ext cx="5181600" cy="3886200"/>
          </a:xfrm>
        </p:spPr>
      </p:pic>
    </p:spTree>
    <p:extLst>
      <p:ext uri="{BB962C8B-B14F-4D97-AF65-F5344CB8AC3E}">
        <p14:creationId xmlns:p14="http://schemas.microsoft.com/office/powerpoint/2010/main" val="41543713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1C0B780-A93F-4960-A1F9-5EEBE40C7A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1. NP kuchyňka</a:t>
            </a:r>
          </a:p>
        </p:txBody>
      </p:sp>
      <p:pic>
        <p:nvPicPr>
          <p:cNvPr id="5" name="Zástupný obsah 10">
            <a:extLst>
              <a:ext uri="{FF2B5EF4-FFF2-40B4-BE49-F238E27FC236}">
                <a16:creationId xmlns:a16="http://schemas.microsoft.com/office/drawing/2014/main" id="{CBD884CF-C21C-4035-82AF-9794824501F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248" y="1825625"/>
            <a:ext cx="3263503" cy="4351338"/>
          </a:xfrm>
        </p:spPr>
      </p:pic>
      <p:pic>
        <p:nvPicPr>
          <p:cNvPr id="6" name="Zástupný obsah 5">
            <a:extLst>
              <a:ext uri="{FF2B5EF4-FFF2-40B4-BE49-F238E27FC236}">
                <a16:creationId xmlns:a16="http://schemas.microsoft.com/office/drawing/2014/main" id="{8E767DD3-8BDA-4E29-812C-524AFAC0F7C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1248" y="1825625"/>
            <a:ext cx="3263503" cy="4351338"/>
          </a:xfrm>
        </p:spPr>
      </p:pic>
    </p:spTree>
    <p:extLst>
      <p:ext uri="{BB962C8B-B14F-4D97-AF65-F5344CB8AC3E}">
        <p14:creationId xmlns:p14="http://schemas.microsoft.com/office/powerpoint/2010/main" val="17047986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220D152-0B67-4B4B-B263-F6EFACE324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1.NP chodba z bočního vchodu</a:t>
            </a:r>
          </a:p>
        </p:txBody>
      </p:sp>
      <p:pic>
        <p:nvPicPr>
          <p:cNvPr id="6" name="Zástupný obsah 5">
            <a:extLst>
              <a:ext uri="{FF2B5EF4-FFF2-40B4-BE49-F238E27FC236}">
                <a16:creationId xmlns:a16="http://schemas.microsoft.com/office/drawing/2014/main" id="{6238F2C6-B794-4001-A3B6-CC395A09DD8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848" y="1825625"/>
            <a:ext cx="3262304" cy="4351338"/>
          </a:xfrm>
        </p:spPr>
      </p:pic>
      <p:pic>
        <p:nvPicPr>
          <p:cNvPr id="8" name="Zástupný obsah 7">
            <a:extLst>
              <a:ext uri="{FF2B5EF4-FFF2-40B4-BE49-F238E27FC236}">
                <a16:creationId xmlns:a16="http://schemas.microsoft.com/office/drawing/2014/main" id="{C4E3A991-AE0B-4D09-BD23-EDCFC62F905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586538" y="2369741"/>
            <a:ext cx="4352925" cy="3264693"/>
          </a:xfrm>
        </p:spPr>
      </p:pic>
    </p:spTree>
    <p:extLst>
      <p:ext uri="{BB962C8B-B14F-4D97-AF65-F5344CB8AC3E}">
        <p14:creationId xmlns:p14="http://schemas.microsoft.com/office/powerpoint/2010/main" val="39134531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287AAB6-D6CD-49BF-9C29-FC217CC2D0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1. NP toaleta</a:t>
            </a:r>
          </a:p>
        </p:txBody>
      </p:sp>
      <p:pic>
        <p:nvPicPr>
          <p:cNvPr id="6" name="Zástupný obsah 5">
            <a:extLst>
              <a:ext uri="{FF2B5EF4-FFF2-40B4-BE49-F238E27FC236}">
                <a16:creationId xmlns:a16="http://schemas.microsoft.com/office/drawing/2014/main" id="{0666E6C5-2FD7-436B-BFD9-711C715802E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1248" y="1825625"/>
            <a:ext cx="3263503" cy="4351338"/>
          </a:xfrm>
        </p:spPr>
      </p:pic>
      <p:pic>
        <p:nvPicPr>
          <p:cNvPr id="12" name="Zástupný obsah 11">
            <a:extLst>
              <a:ext uri="{FF2B5EF4-FFF2-40B4-BE49-F238E27FC236}">
                <a16:creationId xmlns:a16="http://schemas.microsoft.com/office/drawing/2014/main" id="{43385789-123A-42C5-B4F8-98C230BC619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52538" y="2369741"/>
            <a:ext cx="4352925" cy="3264693"/>
          </a:xfrm>
        </p:spPr>
      </p:pic>
    </p:spTree>
    <p:extLst>
      <p:ext uri="{BB962C8B-B14F-4D97-AF65-F5344CB8AC3E}">
        <p14:creationId xmlns:p14="http://schemas.microsoft.com/office/powerpoint/2010/main" val="2356388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3256964-DD24-4716-9C6F-412B33B374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1.NP koupelna/úklidová místnost</a:t>
            </a:r>
          </a:p>
        </p:txBody>
      </p:sp>
      <p:pic>
        <p:nvPicPr>
          <p:cNvPr id="6" name="Zástupný obsah 5">
            <a:extLst>
              <a:ext uri="{FF2B5EF4-FFF2-40B4-BE49-F238E27FC236}">
                <a16:creationId xmlns:a16="http://schemas.microsoft.com/office/drawing/2014/main" id="{83FF395E-E088-468B-941F-DABB65F79CF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980" y="1825625"/>
            <a:ext cx="3266039" cy="4351338"/>
          </a:xfrm>
        </p:spPr>
      </p:pic>
      <p:pic>
        <p:nvPicPr>
          <p:cNvPr id="8" name="Zástupný obsah 7">
            <a:extLst>
              <a:ext uri="{FF2B5EF4-FFF2-40B4-BE49-F238E27FC236}">
                <a16:creationId xmlns:a16="http://schemas.microsoft.com/office/drawing/2014/main" id="{BC59CBC3-0DA5-4F15-907C-31D67A55B2E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586538" y="2369741"/>
            <a:ext cx="4352925" cy="3264693"/>
          </a:xfrm>
        </p:spPr>
      </p:pic>
    </p:spTree>
    <p:extLst>
      <p:ext uri="{BB962C8B-B14F-4D97-AF65-F5344CB8AC3E}">
        <p14:creationId xmlns:p14="http://schemas.microsoft.com/office/powerpoint/2010/main" val="1683380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>
            <a:extLst>
              <a:ext uri="{FF2B5EF4-FFF2-40B4-BE49-F238E27FC236}">
                <a16:creationId xmlns:a16="http://schemas.microsoft.com/office/drawing/2014/main" id="{0A44ABF7-912F-4D92-83BC-2EE61B2297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1.NP nová přístavba/ knihovna</a:t>
            </a:r>
          </a:p>
        </p:txBody>
      </p:sp>
      <p:pic>
        <p:nvPicPr>
          <p:cNvPr id="9" name="Zástupný obsah 5">
            <a:extLst>
              <a:ext uri="{FF2B5EF4-FFF2-40B4-BE49-F238E27FC236}">
                <a16:creationId xmlns:a16="http://schemas.microsoft.com/office/drawing/2014/main" id="{0CE644DD-468A-42C1-B87D-F71E265FC92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058194"/>
            <a:ext cx="5181600" cy="3886200"/>
          </a:xfrm>
        </p:spPr>
      </p:pic>
      <p:pic>
        <p:nvPicPr>
          <p:cNvPr id="8" name="Zástupný obsah 5">
            <a:extLst>
              <a:ext uri="{FF2B5EF4-FFF2-40B4-BE49-F238E27FC236}">
                <a16:creationId xmlns:a16="http://schemas.microsoft.com/office/drawing/2014/main" id="{AF13B35D-41DA-4611-A2C0-DA46ED5F66B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248" y="1825625"/>
            <a:ext cx="3263503" cy="4351338"/>
          </a:xfrm>
        </p:spPr>
      </p:pic>
    </p:spTree>
    <p:extLst>
      <p:ext uri="{BB962C8B-B14F-4D97-AF65-F5344CB8AC3E}">
        <p14:creationId xmlns:p14="http://schemas.microsoft.com/office/powerpoint/2010/main" val="40397916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4F12E23-A89F-43F7-88EC-E3AED2B0AF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Schodiště do 2.NP</a:t>
            </a:r>
          </a:p>
        </p:txBody>
      </p:sp>
      <p:pic>
        <p:nvPicPr>
          <p:cNvPr id="4" name="Zástupný obsah 3">
            <a:extLst>
              <a:ext uri="{FF2B5EF4-FFF2-40B4-BE49-F238E27FC236}">
                <a16:creationId xmlns:a16="http://schemas.microsoft.com/office/drawing/2014/main" id="{664F0ED8-0367-4612-9EAF-34133282772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980" y="1825625"/>
            <a:ext cx="3266039" cy="4351338"/>
          </a:xfrm>
        </p:spPr>
      </p:pic>
      <p:pic>
        <p:nvPicPr>
          <p:cNvPr id="6" name="Zástupný obsah 5">
            <a:extLst>
              <a:ext uri="{FF2B5EF4-FFF2-40B4-BE49-F238E27FC236}">
                <a16:creationId xmlns:a16="http://schemas.microsoft.com/office/drawing/2014/main" id="{B86A651E-6C74-4E37-A981-B836C1AAB80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1248" y="1825625"/>
            <a:ext cx="3263503" cy="4351338"/>
          </a:xfrm>
        </p:spPr>
      </p:pic>
    </p:spTree>
    <p:extLst>
      <p:ext uri="{BB962C8B-B14F-4D97-AF65-F5344CB8AC3E}">
        <p14:creationId xmlns:p14="http://schemas.microsoft.com/office/powerpoint/2010/main" val="12996129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1EED9EE-60CF-499B-96DD-349D26439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2. NP společenská místnost</a:t>
            </a:r>
          </a:p>
        </p:txBody>
      </p:sp>
      <p:pic>
        <p:nvPicPr>
          <p:cNvPr id="5" name="Zástupný obsah 5">
            <a:extLst>
              <a:ext uri="{FF2B5EF4-FFF2-40B4-BE49-F238E27FC236}">
                <a16:creationId xmlns:a16="http://schemas.microsoft.com/office/drawing/2014/main" id="{DA1E921C-08A0-496F-AC8A-000EA439533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058194"/>
            <a:ext cx="5181600" cy="3886200"/>
          </a:xfrm>
        </p:spPr>
      </p:pic>
      <p:pic>
        <p:nvPicPr>
          <p:cNvPr id="9" name="Zástupný obsah 8">
            <a:extLst>
              <a:ext uri="{FF2B5EF4-FFF2-40B4-BE49-F238E27FC236}">
                <a16:creationId xmlns:a16="http://schemas.microsoft.com/office/drawing/2014/main" id="{08CD0773-E3CE-41C9-8146-E99C1D786D0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58194"/>
            <a:ext cx="5181600" cy="3886200"/>
          </a:xfrm>
        </p:spPr>
      </p:pic>
    </p:spTree>
    <p:extLst>
      <p:ext uri="{BB962C8B-B14F-4D97-AF65-F5344CB8AC3E}">
        <p14:creationId xmlns:p14="http://schemas.microsoft.com/office/powerpoint/2010/main" val="8893476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4122511-A403-494E-B805-5DECA22FD9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2. NP kancelář pro pracovníky komunitního centra</a:t>
            </a:r>
          </a:p>
        </p:txBody>
      </p:sp>
      <p:pic>
        <p:nvPicPr>
          <p:cNvPr id="6" name="Zástupný obsah 5">
            <a:extLst>
              <a:ext uri="{FF2B5EF4-FFF2-40B4-BE49-F238E27FC236}">
                <a16:creationId xmlns:a16="http://schemas.microsoft.com/office/drawing/2014/main" id="{87A75E19-FF58-420B-81F7-6615CF783E8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58194"/>
            <a:ext cx="5181600" cy="3886200"/>
          </a:xfrm>
        </p:spPr>
      </p:pic>
      <p:pic>
        <p:nvPicPr>
          <p:cNvPr id="8" name="Zástupný obsah 7">
            <a:extLst>
              <a:ext uri="{FF2B5EF4-FFF2-40B4-BE49-F238E27FC236}">
                <a16:creationId xmlns:a16="http://schemas.microsoft.com/office/drawing/2014/main" id="{8D2AEAD8-2EDB-434A-A4AB-36129763299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058194"/>
            <a:ext cx="5181600" cy="3886200"/>
          </a:xfrm>
        </p:spPr>
      </p:pic>
    </p:spTree>
    <p:extLst>
      <p:ext uri="{BB962C8B-B14F-4D97-AF65-F5344CB8AC3E}">
        <p14:creationId xmlns:p14="http://schemas.microsoft.com/office/powerpoint/2010/main" val="3002554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E50D22C-F057-494E-A03B-AEE9727CBF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2. NP sociální zázemí</a:t>
            </a:r>
          </a:p>
        </p:txBody>
      </p:sp>
      <p:pic>
        <p:nvPicPr>
          <p:cNvPr id="7" name="Zástupný obsah 5">
            <a:extLst>
              <a:ext uri="{FF2B5EF4-FFF2-40B4-BE49-F238E27FC236}">
                <a16:creationId xmlns:a16="http://schemas.microsoft.com/office/drawing/2014/main" id="{D1CDA60A-2AA0-4872-A85A-843C9C6AB97F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52538" y="2369741"/>
            <a:ext cx="4352925" cy="3264693"/>
          </a:xfrm>
        </p:spPr>
      </p:pic>
      <p:pic>
        <p:nvPicPr>
          <p:cNvPr id="11" name="Zástupný obsah 10">
            <a:extLst>
              <a:ext uri="{FF2B5EF4-FFF2-40B4-BE49-F238E27FC236}">
                <a16:creationId xmlns:a16="http://schemas.microsoft.com/office/drawing/2014/main" id="{43D756CF-F0C4-4AFC-9B31-E6AB7942EA1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1248" y="1825625"/>
            <a:ext cx="3263503" cy="4351338"/>
          </a:xfrm>
        </p:spPr>
      </p:pic>
    </p:spTree>
    <p:extLst>
      <p:ext uri="{BB962C8B-B14F-4D97-AF65-F5344CB8AC3E}">
        <p14:creationId xmlns:p14="http://schemas.microsoft.com/office/powerpoint/2010/main" val="8966352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98A1F65-F401-49AD-91C7-85C8480225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2. NP nové sociální zázemí</a:t>
            </a:r>
          </a:p>
        </p:txBody>
      </p:sp>
      <p:pic>
        <p:nvPicPr>
          <p:cNvPr id="6" name="Zástupný obsah 5">
            <a:extLst>
              <a:ext uri="{FF2B5EF4-FFF2-40B4-BE49-F238E27FC236}">
                <a16:creationId xmlns:a16="http://schemas.microsoft.com/office/drawing/2014/main" id="{451DE985-9644-43A5-BBC7-804209A8296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248" y="1825625"/>
            <a:ext cx="3263503" cy="4351338"/>
          </a:xfrm>
        </p:spPr>
      </p:pic>
      <p:pic>
        <p:nvPicPr>
          <p:cNvPr id="8" name="Zástupný obsah 7">
            <a:extLst>
              <a:ext uri="{FF2B5EF4-FFF2-40B4-BE49-F238E27FC236}">
                <a16:creationId xmlns:a16="http://schemas.microsoft.com/office/drawing/2014/main" id="{4D7D2541-2033-4EFF-99C7-64894FEDE16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1248" y="1825625"/>
            <a:ext cx="3263503" cy="4351338"/>
          </a:xfrm>
        </p:spPr>
      </p:pic>
    </p:spTree>
    <p:extLst>
      <p:ext uri="{BB962C8B-B14F-4D97-AF65-F5344CB8AC3E}">
        <p14:creationId xmlns:p14="http://schemas.microsoft.com/office/powerpoint/2010/main" val="30075499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4CDB506-AA54-494E-968C-6F135E83F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2. NP venkovní terasa (přístavba)</a:t>
            </a:r>
          </a:p>
        </p:txBody>
      </p:sp>
      <p:pic>
        <p:nvPicPr>
          <p:cNvPr id="6" name="Zástupný obsah 5">
            <a:extLst>
              <a:ext uri="{FF2B5EF4-FFF2-40B4-BE49-F238E27FC236}">
                <a16:creationId xmlns:a16="http://schemas.microsoft.com/office/drawing/2014/main" id="{BF646EF4-FDB9-4384-B872-D570E4F31E8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058194"/>
            <a:ext cx="5181600" cy="3886200"/>
          </a:xfrm>
        </p:spPr>
      </p:pic>
      <p:pic>
        <p:nvPicPr>
          <p:cNvPr id="12" name="Zástupný obsah 11">
            <a:extLst>
              <a:ext uri="{FF2B5EF4-FFF2-40B4-BE49-F238E27FC236}">
                <a16:creationId xmlns:a16="http://schemas.microsoft.com/office/drawing/2014/main" id="{75D86D72-59C5-4020-82BF-02AF0957368F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57718"/>
            <a:ext cx="5181600" cy="3887151"/>
          </a:xfrm>
        </p:spPr>
      </p:pic>
    </p:spTree>
    <p:extLst>
      <p:ext uri="{BB962C8B-B14F-4D97-AF65-F5344CB8AC3E}">
        <p14:creationId xmlns:p14="http://schemas.microsoft.com/office/powerpoint/2010/main" val="38857159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CC4316-539D-4D28-A581-4AE8BF010C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3. NP půda</a:t>
            </a:r>
          </a:p>
        </p:txBody>
      </p:sp>
      <p:pic>
        <p:nvPicPr>
          <p:cNvPr id="5" name="Zástupný obsah 5">
            <a:extLst>
              <a:ext uri="{FF2B5EF4-FFF2-40B4-BE49-F238E27FC236}">
                <a16:creationId xmlns:a16="http://schemas.microsoft.com/office/drawing/2014/main" id="{D26E6434-7C32-4EDF-8CA2-5F08CE01C9B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058194"/>
            <a:ext cx="5181600" cy="3886200"/>
          </a:xfrm>
        </p:spPr>
      </p:pic>
      <p:pic>
        <p:nvPicPr>
          <p:cNvPr id="9" name="Zástupný obsah 8">
            <a:extLst>
              <a:ext uri="{FF2B5EF4-FFF2-40B4-BE49-F238E27FC236}">
                <a16:creationId xmlns:a16="http://schemas.microsoft.com/office/drawing/2014/main" id="{2132187C-0E74-43D1-946A-6C85514955D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58194"/>
            <a:ext cx="5181600" cy="3886200"/>
          </a:xfrm>
        </p:spPr>
      </p:pic>
    </p:spTree>
    <p:extLst>
      <p:ext uri="{BB962C8B-B14F-4D97-AF65-F5344CB8AC3E}">
        <p14:creationId xmlns:p14="http://schemas.microsoft.com/office/powerpoint/2010/main" val="37284385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2921CA8-D399-4C4D-A020-799FB5431F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3. NP půda</a:t>
            </a:r>
          </a:p>
        </p:txBody>
      </p:sp>
      <p:pic>
        <p:nvPicPr>
          <p:cNvPr id="5" name="Zástupný obsah 5">
            <a:extLst>
              <a:ext uri="{FF2B5EF4-FFF2-40B4-BE49-F238E27FC236}">
                <a16:creationId xmlns:a16="http://schemas.microsoft.com/office/drawing/2014/main" id="{7A1688AD-6FE9-4FF6-9F73-260C882404D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057998"/>
            <a:ext cx="5181600" cy="3886592"/>
          </a:xfrm>
        </p:spPr>
      </p:pic>
      <p:pic>
        <p:nvPicPr>
          <p:cNvPr id="9" name="Zástupný obsah 8">
            <a:extLst>
              <a:ext uri="{FF2B5EF4-FFF2-40B4-BE49-F238E27FC236}">
                <a16:creationId xmlns:a16="http://schemas.microsoft.com/office/drawing/2014/main" id="{3A976BDF-71BE-4CB4-9852-EF003A1C1F3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58194"/>
            <a:ext cx="5181600" cy="3886200"/>
          </a:xfrm>
        </p:spPr>
      </p:pic>
    </p:spTree>
    <p:extLst>
      <p:ext uri="{BB962C8B-B14F-4D97-AF65-F5344CB8AC3E}">
        <p14:creationId xmlns:p14="http://schemas.microsoft.com/office/powerpoint/2010/main" val="64303642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27DF1D-02C0-4346-B7BF-47D6450328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3. NP půda</a:t>
            </a:r>
          </a:p>
        </p:txBody>
      </p:sp>
      <p:pic>
        <p:nvPicPr>
          <p:cNvPr id="5" name="Zástupný obsah 5">
            <a:extLst>
              <a:ext uri="{FF2B5EF4-FFF2-40B4-BE49-F238E27FC236}">
                <a16:creationId xmlns:a16="http://schemas.microsoft.com/office/drawing/2014/main" id="{1F7DB6DD-20B7-4390-9CF7-58E52D69623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058194"/>
            <a:ext cx="5181600" cy="3886200"/>
          </a:xfrm>
        </p:spPr>
      </p:pic>
      <p:pic>
        <p:nvPicPr>
          <p:cNvPr id="9" name="Zástupný obsah 8">
            <a:extLst>
              <a:ext uri="{FF2B5EF4-FFF2-40B4-BE49-F238E27FC236}">
                <a16:creationId xmlns:a16="http://schemas.microsoft.com/office/drawing/2014/main" id="{94DA1105-1262-45D9-97B9-DD644D0B453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58194"/>
            <a:ext cx="5181600" cy="3886200"/>
          </a:xfrm>
        </p:spPr>
      </p:pic>
    </p:spTree>
    <p:extLst>
      <p:ext uri="{BB962C8B-B14F-4D97-AF65-F5344CB8AC3E}">
        <p14:creationId xmlns:p14="http://schemas.microsoft.com/office/powerpoint/2010/main" val="19555495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E6BAB37-24B2-4742-9966-79832CC83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Termoregulační hlavice, aplikace</a:t>
            </a:r>
          </a:p>
        </p:txBody>
      </p:sp>
      <p:pic>
        <p:nvPicPr>
          <p:cNvPr id="9" name="Zástupný obsah 8">
            <a:extLst>
              <a:ext uri="{FF2B5EF4-FFF2-40B4-BE49-F238E27FC236}">
                <a16:creationId xmlns:a16="http://schemas.microsoft.com/office/drawing/2014/main" id="{21BAC399-27EC-4D66-89AF-88654E4622A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9732" y="1825624"/>
            <a:ext cx="2440828" cy="4351338"/>
          </a:xfrm>
        </p:spPr>
      </p:pic>
      <p:pic>
        <p:nvPicPr>
          <p:cNvPr id="7" name="Zástupný obsah 7">
            <a:extLst>
              <a:ext uri="{FF2B5EF4-FFF2-40B4-BE49-F238E27FC236}">
                <a16:creationId xmlns:a16="http://schemas.microsoft.com/office/drawing/2014/main" id="{22DA004E-048E-4C9B-8206-63A8C0E8E6E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9699" y="2368153"/>
            <a:ext cx="4352925" cy="3264693"/>
          </a:xfr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8C93E33F-CCDD-4AE2-95D8-B0AB2ACF92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6369" y="1825624"/>
            <a:ext cx="2440828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10415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F19C1B1-5A66-418A-8215-5AB8617BE6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Kamerový systém, aplikace</a:t>
            </a:r>
          </a:p>
        </p:txBody>
      </p:sp>
      <p:pic>
        <p:nvPicPr>
          <p:cNvPr id="10" name="Zástupný obsah 9">
            <a:extLst>
              <a:ext uri="{FF2B5EF4-FFF2-40B4-BE49-F238E27FC236}">
                <a16:creationId xmlns:a16="http://schemas.microsoft.com/office/drawing/2014/main" id="{0BD02681-CBB1-4791-9515-EC95B2A3585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5624" y="1825623"/>
            <a:ext cx="2446404" cy="4351338"/>
          </a:xfrm>
        </p:spPr>
      </p:pic>
      <p:pic>
        <p:nvPicPr>
          <p:cNvPr id="8" name="Zástupný obsah 7">
            <a:extLst>
              <a:ext uri="{FF2B5EF4-FFF2-40B4-BE49-F238E27FC236}">
                <a16:creationId xmlns:a16="http://schemas.microsoft.com/office/drawing/2014/main" id="{8B5E0CD6-956E-4EBF-8295-2DDBA464B51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4084" y="2369740"/>
            <a:ext cx="4352925" cy="3264693"/>
          </a:xfr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CBA58B02-ADC1-4DEE-B800-5A6D5EDF04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9108" y="1815683"/>
            <a:ext cx="2446404" cy="4361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57711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F259D5-24D1-4A08-8FCA-C0432442B5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Bezpečnostní systém</a:t>
            </a:r>
          </a:p>
        </p:txBody>
      </p:sp>
      <p:pic>
        <p:nvPicPr>
          <p:cNvPr id="6" name="Zástupný obsah 5">
            <a:extLst>
              <a:ext uri="{FF2B5EF4-FFF2-40B4-BE49-F238E27FC236}">
                <a16:creationId xmlns:a16="http://schemas.microsoft.com/office/drawing/2014/main" id="{980CB5E4-506F-4E0A-BD00-29D994A779C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3453" y="2369741"/>
            <a:ext cx="4352925" cy="3264693"/>
          </a:xfrm>
        </p:spPr>
      </p:pic>
      <p:pic>
        <p:nvPicPr>
          <p:cNvPr id="8" name="Zástupný obsah 7">
            <a:extLst>
              <a:ext uri="{FF2B5EF4-FFF2-40B4-BE49-F238E27FC236}">
                <a16:creationId xmlns:a16="http://schemas.microsoft.com/office/drawing/2014/main" id="{F6E5FA08-9D12-41E2-ADC6-D5C882565AD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11533" y="2369740"/>
            <a:ext cx="4352925" cy="3264693"/>
          </a:xfr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CB289A47-1C2E-46C4-915B-F60404E820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3101" y="1825624"/>
            <a:ext cx="2447296" cy="435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38430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E631D7B-0DDC-43E5-86D4-99C25379D6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Datová síť</a:t>
            </a:r>
          </a:p>
        </p:txBody>
      </p:sp>
      <p:pic>
        <p:nvPicPr>
          <p:cNvPr id="6" name="Zástupný obsah 5">
            <a:extLst>
              <a:ext uri="{FF2B5EF4-FFF2-40B4-BE49-F238E27FC236}">
                <a16:creationId xmlns:a16="http://schemas.microsoft.com/office/drawing/2014/main" id="{20599703-E613-4CD2-A8B2-775D8670852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52538" y="2369741"/>
            <a:ext cx="4352925" cy="3264693"/>
          </a:xfrm>
        </p:spPr>
      </p:pic>
      <p:pic>
        <p:nvPicPr>
          <p:cNvPr id="8" name="Zástupný obsah 7">
            <a:extLst>
              <a:ext uri="{FF2B5EF4-FFF2-40B4-BE49-F238E27FC236}">
                <a16:creationId xmlns:a16="http://schemas.microsoft.com/office/drawing/2014/main" id="{0086BDD3-5E49-4B7C-AAE3-CD3406FBE88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058194"/>
            <a:ext cx="5181600" cy="3886200"/>
          </a:xfrm>
        </p:spPr>
      </p:pic>
    </p:spTree>
    <p:extLst>
      <p:ext uri="{BB962C8B-B14F-4D97-AF65-F5344CB8AC3E}">
        <p14:creationId xmlns:p14="http://schemas.microsoft.com/office/powerpoint/2010/main" val="387494684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>
            <a:extLst>
              <a:ext uri="{FF2B5EF4-FFF2-40B4-BE49-F238E27FC236}">
                <a16:creationId xmlns:a16="http://schemas.microsoft.com/office/drawing/2014/main" id="{33E99834-C8A3-468E-9FE6-CA7CA77C6B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Program komunitního centra Zastávka</a:t>
            </a:r>
          </a:p>
        </p:txBody>
      </p:sp>
      <p:pic>
        <p:nvPicPr>
          <p:cNvPr id="8" name="Zástupný obsah 7">
            <a:extLst>
              <a:ext uri="{FF2B5EF4-FFF2-40B4-BE49-F238E27FC236}">
                <a16:creationId xmlns:a16="http://schemas.microsoft.com/office/drawing/2014/main" id="{040AE03E-FEAC-4FFD-8409-0B0C3C9366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90688"/>
            <a:ext cx="3076202" cy="4351338"/>
          </a:xfr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25DBD275-A365-428E-938B-A179CC839D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0761" y="1690688"/>
            <a:ext cx="4660827" cy="2043031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40176376-8D23-4BFC-BE2C-3FFAE335C8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36736" y="4164084"/>
            <a:ext cx="4681728" cy="2006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31643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D04A548-18FD-4EEE-B60C-5B88D54E61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Sbírka </a:t>
            </a:r>
          </a:p>
        </p:txBody>
      </p:sp>
      <p:pic>
        <p:nvPicPr>
          <p:cNvPr id="4" name="Picture 2" descr="Není k dispozici žádný popis fotky.">
            <a:extLst>
              <a:ext uri="{FF2B5EF4-FFF2-40B4-BE49-F238E27FC236}">
                <a16:creationId xmlns:a16="http://schemas.microsoft.com/office/drawing/2014/main" id="{1AC1FE54-C4DD-4888-9BE2-4B632AE8372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5107" y="612250"/>
            <a:ext cx="7419617" cy="5564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724075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759FEF-5650-4AA6-9242-23028BD4BC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Sbírka</a:t>
            </a:r>
          </a:p>
        </p:txBody>
      </p:sp>
      <p:pic>
        <p:nvPicPr>
          <p:cNvPr id="4" name="Zástupný obsah 3">
            <a:extLst>
              <a:ext uri="{FF2B5EF4-FFF2-40B4-BE49-F238E27FC236}">
                <a16:creationId xmlns:a16="http://schemas.microsoft.com/office/drawing/2014/main" id="{82D27A51-488E-44D1-AC7E-0FACA866CE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297" y="2352198"/>
            <a:ext cx="4038478" cy="3028247"/>
          </a:xfrm>
          <a:prstGeom prst="rect">
            <a:avLst/>
          </a:prstGeom>
        </p:spPr>
      </p:pic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2A778198-49D4-4A6B-99B8-69900BE070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49368" y="2422876"/>
            <a:ext cx="4064000" cy="3048000"/>
          </a:xfrm>
          <a:prstGeom prst="rect">
            <a:avLst/>
          </a:prstGeom>
        </p:spPr>
      </p:pic>
      <p:pic>
        <p:nvPicPr>
          <p:cNvPr id="6" name="Zástupný obsah 12">
            <a:extLst>
              <a:ext uri="{FF2B5EF4-FFF2-40B4-BE49-F238E27FC236}">
                <a16:creationId xmlns:a16="http://schemas.microsoft.com/office/drawing/2014/main" id="{E29AD799-6F8A-4AAC-BFB9-391F69EA0D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383007" y="2422876"/>
            <a:ext cx="40640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90410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9D451EC-47CA-4DA4-8871-F75C1624930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cs-CZ" dirty="0"/>
              <a:t>Spolupráce s UJEP Ústí nad Labem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CB3D8C92-5DA1-4900-8AC0-C0FCFC2AF70A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738" y="1467815"/>
            <a:ext cx="3076575" cy="4351338"/>
          </a:xfrm>
        </p:spPr>
      </p:pic>
      <p:pic>
        <p:nvPicPr>
          <p:cNvPr id="5122" name="Picture 2" descr="Může jít o obrázek 2 people , people standing a indoor">
            <a:extLst>
              <a:ext uri="{FF2B5EF4-FFF2-40B4-BE49-F238E27FC236}">
                <a16:creationId xmlns:a16="http://schemas.microsoft.com/office/drawing/2014/main" id="{FB7E1F39-1D61-4BC6-B6DD-7581D9AFDA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7921" y="1705353"/>
            <a:ext cx="2907196" cy="3876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Může jít o obrázek 6 people , people standing a indoor">
            <a:extLst>
              <a:ext uri="{FF2B5EF4-FFF2-40B4-BE49-F238E27FC236}">
                <a16:creationId xmlns:a16="http://schemas.microsoft.com/office/drawing/2014/main" id="{4583CDB6-5E4D-4B68-AD2E-3150688131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725" y="2003728"/>
            <a:ext cx="3970351" cy="2977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395799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Zástupný obsah 4">
            <a:extLst>
              <a:ext uri="{FF2B5EF4-FFF2-40B4-BE49-F238E27FC236}">
                <a16:creationId xmlns:a16="http://schemas.microsoft.com/office/drawing/2014/main" id="{F21A8578-6D2E-4E54-AAF3-51843D96B3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817" y="0"/>
            <a:ext cx="4762831" cy="6737102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AEDE1A90-EB14-4E9F-BB8A-0F3068F3DF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6837" y="415455"/>
            <a:ext cx="1788381" cy="1788381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5311B4FD-17CD-451D-9F72-61B8E1B628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785" y="4619709"/>
            <a:ext cx="1983850" cy="1983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69571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71AB2DF5-59F3-453E-AC66-927AA7C8FE6D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554234" y="120843"/>
            <a:ext cx="4352925" cy="6156325"/>
          </a:xfrm>
        </p:spPr>
      </p:pic>
    </p:spTree>
    <p:extLst>
      <p:ext uri="{BB962C8B-B14F-4D97-AF65-F5344CB8AC3E}">
        <p14:creationId xmlns:p14="http://schemas.microsoft.com/office/powerpoint/2010/main" val="164236528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054522A-1540-4F86-8391-C425A3ADA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Aktivity v KC Zastávka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57922467-DC03-4971-A995-86BCE3812278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058194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Může jít o obrázek 8 people , people standing a outdoors">
            <a:extLst>
              <a:ext uri="{FF2B5EF4-FFF2-40B4-BE49-F238E27FC236}">
                <a16:creationId xmlns:a16="http://schemas.microsoft.com/office/drawing/2014/main" id="{11284275-C292-4EA9-9F72-A85B90FC4E26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543969"/>
            <a:ext cx="5181600" cy="2914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723295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6617E05-176D-4FDC-9EA3-EF27348E49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8" name="Picture 2" descr="Může jít o obrázek 1 person , child , standing a indoor">
            <a:extLst>
              <a:ext uri="{FF2B5EF4-FFF2-40B4-BE49-F238E27FC236}">
                <a16:creationId xmlns:a16="http://schemas.microsoft.com/office/drawing/2014/main" id="{39506EC1-88D7-4C63-AFDE-7914A52EB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9498" y="1378446"/>
            <a:ext cx="3197253" cy="4263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Může jít o obrázek child , standing a indoor">
            <a:extLst>
              <a:ext uri="{FF2B5EF4-FFF2-40B4-BE49-F238E27FC236}">
                <a16:creationId xmlns:a16="http://schemas.microsoft.com/office/drawing/2014/main" id="{E7AACEE9-4DDB-41BD-92ED-F28F4809617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596" y="1253331"/>
            <a:ext cx="3263503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Může jít o obrázek 2 people , people standing a indoor">
            <a:extLst>
              <a:ext uri="{FF2B5EF4-FFF2-40B4-BE49-F238E27FC236}">
                <a16:creationId xmlns:a16="http://schemas.microsoft.com/office/drawing/2014/main" id="{EF8E3E76-EAF2-4F02-AD7F-9FE047DBD4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1703" y="460223"/>
            <a:ext cx="3281239" cy="2460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Může jít o obrázek child a indoor">
            <a:extLst>
              <a:ext uri="{FF2B5EF4-FFF2-40B4-BE49-F238E27FC236}">
                <a16:creationId xmlns:a16="http://schemas.microsoft.com/office/drawing/2014/main" id="{F6770C2A-4369-461F-AE44-1D3C6E4D76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3782" y="3356554"/>
            <a:ext cx="2137079" cy="2849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652914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E4A8980-2E5D-4F34-BC68-EA6855BCA1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Spolupráce s FK Ústí nad Labem</a:t>
            </a:r>
          </a:p>
        </p:txBody>
      </p:sp>
      <p:pic>
        <p:nvPicPr>
          <p:cNvPr id="6146" name="Picture 2" descr="Může jít o obrázek 1 person , playing a sport , standing a grass">
            <a:extLst>
              <a:ext uri="{FF2B5EF4-FFF2-40B4-BE49-F238E27FC236}">
                <a16:creationId xmlns:a16="http://schemas.microsoft.com/office/drawing/2014/main" id="{B3C68F79-5BA1-4B20-BA13-1DD1DDE8C2D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736" y="1876507"/>
            <a:ext cx="3836229" cy="2877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Může jít o obrázek one or more people , people playing sports , people standing a grass">
            <a:extLst>
              <a:ext uri="{FF2B5EF4-FFF2-40B4-BE49-F238E27FC236}">
                <a16:creationId xmlns:a16="http://schemas.microsoft.com/office/drawing/2014/main" id="{D2F5A5D6-517D-447F-AA27-5E9C6A11F5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2127" y="1758970"/>
            <a:ext cx="5035826" cy="3776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Může jít o obrázek one or more people , people playing sports , people standing a grass">
            <a:extLst>
              <a:ext uri="{FF2B5EF4-FFF2-40B4-BE49-F238E27FC236}">
                <a16:creationId xmlns:a16="http://schemas.microsoft.com/office/drawing/2014/main" id="{67BFE309-5D35-48FA-98BB-C0ECC2215B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7118" y="4228547"/>
            <a:ext cx="1811075" cy="2414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018162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0C47A09-4C5C-48DA-87B7-78DA37CE9A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170" name="Picture 2" descr="Může jít o obrázek 3 people , people standing a indoor">
            <a:extLst>
              <a:ext uri="{FF2B5EF4-FFF2-40B4-BE49-F238E27FC236}">
                <a16:creationId xmlns:a16="http://schemas.microsoft.com/office/drawing/2014/main" id="{FE9ED1F5-3D9D-4D36-B02B-22A5B480B1C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836" y="1809723"/>
            <a:ext cx="5801784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Může jít o obrázek 1 osoba">
            <a:extLst>
              <a:ext uri="{FF2B5EF4-FFF2-40B4-BE49-F238E27FC236}">
                <a16:creationId xmlns:a16="http://schemas.microsoft.com/office/drawing/2014/main" id="{9F4C16BB-F91E-4BED-859F-4E3F680C2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7621" y="365125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Může jít o obrázek 2 people , child , people standing , people sitting a indoor">
            <a:extLst>
              <a:ext uri="{FF2B5EF4-FFF2-40B4-BE49-F238E27FC236}">
                <a16:creationId xmlns:a16="http://schemas.microsoft.com/office/drawing/2014/main" id="{D7E34D03-F458-4A40-94AD-B4C58E6121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544" y="3985392"/>
            <a:ext cx="3676153" cy="2757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319597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ED06683-8F7F-49C4-B303-A01FD3E0A5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Financování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5686E60-16BA-477E-9F74-8B4D0858CC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Cena bez DPH 5 972 177,96</a:t>
            </a:r>
          </a:p>
          <a:p>
            <a:r>
              <a:rPr lang="cs-CZ" dirty="0"/>
              <a:t>Cena s DPH 7 226 432,00</a:t>
            </a:r>
          </a:p>
          <a:p>
            <a:endParaRPr lang="cs-CZ" dirty="0"/>
          </a:p>
          <a:p>
            <a:r>
              <a:rPr lang="cs-CZ" dirty="0"/>
              <a:t>Dotace MMR</a:t>
            </a:r>
          </a:p>
          <a:p>
            <a:r>
              <a:rPr lang="cs-CZ" dirty="0"/>
              <a:t>4 097 654,00</a:t>
            </a:r>
          </a:p>
          <a:p>
            <a:r>
              <a:rPr lang="cs-CZ" dirty="0"/>
              <a:t>Dotace UK</a:t>
            </a:r>
          </a:p>
          <a:p>
            <a:r>
              <a:rPr lang="cs-CZ" dirty="0"/>
              <a:t>250 000,00</a:t>
            </a:r>
          </a:p>
          <a:p>
            <a:r>
              <a:rPr lang="cs-CZ" dirty="0"/>
              <a:t>Celkem dotace: 4 347 654,00         Obec : 2 878 778,-</a:t>
            </a:r>
          </a:p>
        </p:txBody>
      </p:sp>
      <p:pic>
        <p:nvPicPr>
          <p:cNvPr id="4" name="Picture 6" descr="Integrovaný rozvoj obce a Ústecký kraj - Forpolis">
            <a:extLst>
              <a:ext uri="{FF2B5EF4-FFF2-40B4-BE49-F238E27FC236}">
                <a16:creationId xmlns:a16="http://schemas.microsoft.com/office/drawing/2014/main" id="{5AAB9A7B-FAC8-42A1-8416-618329E599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5301" y="153788"/>
            <a:ext cx="2194560" cy="2010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>
            <a:extLst>
              <a:ext uri="{FF2B5EF4-FFF2-40B4-BE49-F238E27FC236}">
                <a16:creationId xmlns:a16="http://schemas.microsoft.com/office/drawing/2014/main" id="{31AF0BE9-EAB5-45DC-A42A-E450005E85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6122" y="3236637"/>
            <a:ext cx="6753225" cy="1457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215443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530E032-6455-4322-8122-9E5C12C647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Poděkování pro Vás všechny </a:t>
            </a:r>
            <a:r>
              <a:rPr lang="cs-CZ" dirty="0">
                <a:sym typeface="Wingdings" panose="05000000000000000000" pitchFamily="2" charset="2"/>
              </a:rPr>
              <a:t>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BEB60D9-A6A4-4CD6-A9EC-825CD4B38D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Děkujeme všem, kteří se podíleli na rekonstrukci OÚ a KC Zastávka, ať už to byli projektanti, architekti, dotační úředníci, techničtí pracovníci, stavitelé, truhláři, elektrikáři, IT pracovníci apod.</a:t>
            </a:r>
          </a:p>
          <a:p>
            <a:r>
              <a:rPr lang="cs-CZ" dirty="0"/>
              <a:t>Osobně děkuji pracovníkům OÚ Přestanov za pomoc, kterou nám poskytli, bez Vás bychom nezvládli udržet úřad v chodu!</a:t>
            </a:r>
          </a:p>
          <a:p>
            <a:r>
              <a:rPr lang="cs-CZ" dirty="0"/>
              <a:t>Děkuji administrativním pracovnicím,  že vydržely pracovat se sbíječkami za hlavou, nad hlavou a že jsme vydržely pracovat v tak náročných podmínkách i při neustálém stěhování. </a:t>
            </a:r>
          </a:p>
          <a:p>
            <a:r>
              <a:rPr lang="cs-CZ" dirty="0"/>
              <a:t>Děkuji zastupitelům obce Přestanov za spolupráci a morální podporu.</a:t>
            </a:r>
          </a:p>
          <a:p>
            <a:r>
              <a:rPr lang="cs-CZ" dirty="0"/>
              <a:t>Děkujeme všem lidem, kteří se zapojili do lektorské činnosti a spolupracují s námi a všem, kteří organizují v naší obci kulturní akce!</a:t>
            </a:r>
          </a:p>
          <a:p>
            <a:r>
              <a:rPr lang="cs-CZ" dirty="0"/>
              <a:t>Děkuji Vám, přátelé!</a:t>
            </a:r>
          </a:p>
        </p:txBody>
      </p:sp>
    </p:spTree>
    <p:extLst>
      <p:ext uri="{BB962C8B-B14F-4D97-AF65-F5344CB8AC3E}">
        <p14:creationId xmlns:p14="http://schemas.microsoft.com/office/powerpoint/2010/main" val="160824828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17B52C2C-EFBB-41DC-B384-F38BBD4241D5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087" y="1152939"/>
            <a:ext cx="5800725" cy="4351338"/>
          </a:xfr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D3117868-1DEC-473E-B549-FB45BA131B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1431" y="3527198"/>
            <a:ext cx="3331597" cy="2498698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88ACD0F8-DEA1-40CC-9B56-ED6EBCEF46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1547" y="278295"/>
            <a:ext cx="3151367" cy="2363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90193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325</TotalTime>
  <Words>348</Words>
  <Application>Microsoft Office PowerPoint</Application>
  <PresentationFormat>Širokoúhlá obrazovka</PresentationFormat>
  <Paragraphs>53</Paragraphs>
  <Slides>44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44</vt:i4>
      </vt:variant>
    </vt:vector>
  </HeadingPairs>
  <TitlesOfParts>
    <vt:vector size="48" baseType="lpstr">
      <vt:lpstr>Arial</vt:lpstr>
      <vt:lpstr>Calibri</vt:lpstr>
      <vt:lpstr>Calibri Light</vt:lpstr>
      <vt:lpstr>Motiv Office</vt:lpstr>
      <vt:lpstr>Komunitní centrum Přestanov Budova obecního úřadu Přestanov </vt:lpstr>
      <vt:lpstr>Budova OÚ Přestanov a KC Přestanov Zastávka</vt:lpstr>
      <vt:lpstr>Budova OÚ a KC Přestanov</vt:lpstr>
      <vt:lpstr>Budova -  vchod od rybníku, přístavba</vt:lpstr>
      <vt:lpstr>1. PP sklepy</vt:lpstr>
      <vt:lpstr>1.PP archiv/spisovna</vt:lpstr>
      <vt:lpstr>1. PP sklep/vytápění</vt:lpstr>
      <vt:lpstr>1. PP sklepy</vt:lpstr>
      <vt:lpstr>1.NP boční vchod</vt:lpstr>
      <vt:lpstr>1. NP přístavba</vt:lpstr>
      <vt:lpstr>1. NP kancelář OÚ</vt:lpstr>
      <vt:lpstr>1. NP kancelář OÚ </vt:lpstr>
      <vt:lpstr>1. NP kancelář starostky </vt:lpstr>
      <vt:lpstr>1. NP kuchyňka</vt:lpstr>
      <vt:lpstr>1.NP chodba z bočního vchodu</vt:lpstr>
      <vt:lpstr>1. NP toaleta</vt:lpstr>
      <vt:lpstr>1.NP koupelna/úklidová místnost</vt:lpstr>
      <vt:lpstr>1.NP nová přístavba/ knihovna</vt:lpstr>
      <vt:lpstr>Schodiště do 2.NP</vt:lpstr>
      <vt:lpstr>2. NP společenská místnost</vt:lpstr>
      <vt:lpstr>2. NP kancelář pro pracovníky komunitního centra</vt:lpstr>
      <vt:lpstr>2. NP sociální zázemí</vt:lpstr>
      <vt:lpstr>2. NP nové sociální zázemí</vt:lpstr>
      <vt:lpstr>2. NP venkovní terasa (přístavba)</vt:lpstr>
      <vt:lpstr>3. NP půda</vt:lpstr>
      <vt:lpstr>3. NP půda</vt:lpstr>
      <vt:lpstr>3. NP půda</vt:lpstr>
      <vt:lpstr>Termoregulační hlavice, aplikace</vt:lpstr>
      <vt:lpstr>Kamerový systém, aplikace</vt:lpstr>
      <vt:lpstr>Bezpečnostní systém</vt:lpstr>
      <vt:lpstr>Datová síť</vt:lpstr>
      <vt:lpstr>Program komunitního centra Zastávka</vt:lpstr>
      <vt:lpstr>Sbírka </vt:lpstr>
      <vt:lpstr>Sbírka</vt:lpstr>
      <vt:lpstr>Spolupráce s UJEP Ústí nad Labem</vt:lpstr>
      <vt:lpstr>Prezentace aplikace PowerPoint</vt:lpstr>
      <vt:lpstr>Prezentace aplikace PowerPoint</vt:lpstr>
      <vt:lpstr>Aktivity v KC Zastávka</vt:lpstr>
      <vt:lpstr>Prezentace aplikace PowerPoint</vt:lpstr>
      <vt:lpstr>Spolupráce s FK Ústí nad Labem</vt:lpstr>
      <vt:lpstr>Prezentace aplikace PowerPoint</vt:lpstr>
      <vt:lpstr>Financování</vt:lpstr>
      <vt:lpstr>Poděkování pro Vás všechny 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Komunitní centrum Přestanov</dc:title>
  <dc:creator>staro</dc:creator>
  <cp:lastModifiedBy>staro</cp:lastModifiedBy>
  <cp:revision>28</cp:revision>
  <dcterms:created xsi:type="dcterms:W3CDTF">2021-09-20T11:36:28Z</dcterms:created>
  <dcterms:modified xsi:type="dcterms:W3CDTF">2021-09-22T06:22:43Z</dcterms:modified>
</cp:coreProperties>
</file>